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6" r:id="rId2"/>
    <p:sldId id="271" r:id="rId3"/>
    <p:sldId id="259" r:id="rId4"/>
    <p:sldId id="303" r:id="rId5"/>
    <p:sldId id="304" r:id="rId6"/>
    <p:sldId id="277" r:id="rId7"/>
    <p:sldId id="292" r:id="rId8"/>
    <p:sldId id="288" r:id="rId9"/>
    <p:sldId id="290" r:id="rId10"/>
    <p:sldId id="308" r:id="rId11"/>
    <p:sldId id="306" r:id="rId12"/>
    <p:sldId id="293" r:id="rId13"/>
    <p:sldId id="294" r:id="rId14"/>
    <p:sldId id="309" r:id="rId15"/>
    <p:sldId id="270" r:id="rId16"/>
    <p:sldId id="302" r:id="rId17"/>
    <p:sldId id="263" r:id="rId18"/>
  </p:sldIdLst>
  <p:sldSz cx="12192000" cy="6858000"/>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424A"/>
    <a:srgbClr val="002E5F"/>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3" d="100"/>
          <a:sy n="93" d="100"/>
        </p:scale>
        <p:origin x="121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6B5480-5A95-4716-9CAB-25ED6BF6CA5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5049EE0E-33FD-43A7-A72B-AE085ED2060C}">
      <dgm:prSet phldrT="[Text]"/>
      <dgm:spPr>
        <a:solidFill>
          <a:srgbClr val="37424A"/>
        </a:solidFill>
      </dgm:spPr>
      <dgm:t>
        <a:bodyPr/>
        <a:lstStyle/>
        <a:p>
          <a:r>
            <a:rPr lang="en-GB" dirty="0">
              <a:latin typeface="Baskerville Old Face" panose="02020602080505020303" pitchFamily="18" charset="0"/>
            </a:rPr>
            <a:t>Sharing of Rationale and Information</a:t>
          </a:r>
        </a:p>
      </dgm:t>
    </dgm:pt>
    <dgm:pt modelId="{7DC333E7-BACB-4A98-9398-A56EC2AADFD8}" type="parTrans" cxnId="{0A1C0E6E-3589-474C-888C-A8A1177E305D}">
      <dgm:prSet/>
      <dgm:spPr/>
      <dgm:t>
        <a:bodyPr/>
        <a:lstStyle/>
        <a:p>
          <a:endParaRPr lang="en-GB"/>
        </a:p>
      </dgm:t>
    </dgm:pt>
    <dgm:pt modelId="{CE55AAA5-37D6-4E9C-9356-852C4D487972}" type="sibTrans" cxnId="{0A1C0E6E-3589-474C-888C-A8A1177E305D}">
      <dgm:prSet/>
      <dgm:spPr/>
      <dgm:t>
        <a:bodyPr/>
        <a:lstStyle/>
        <a:p>
          <a:endParaRPr lang="en-GB"/>
        </a:p>
      </dgm:t>
    </dgm:pt>
    <dgm:pt modelId="{BD0825A5-F3FD-4B16-8612-A52A763291A7}">
      <dgm:prSet phldrT="[Text]"/>
      <dgm:spPr>
        <a:solidFill>
          <a:srgbClr val="37424A"/>
        </a:solidFill>
      </dgm:spPr>
      <dgm:t>
        <a:bodyPr/>
        <a:lstStyle/>
        <a:p>
          <a:r>
            <a:rPr lang="en-GB" dirty="0">
              <a:latin typeface="Baskerville Old Face" panose="02020602080505020303" pitchFamily="18" charset="0"/>
            </a:rPr>
            <a:t>Sharing of resources</a:t>
          </a:r>
        </a:p>
      </dgm:t>
    </dgm:pt>
    <dgm:pt modelId="{9289C02D-84E6-4B77-A554-6B0D4B52881F}" type="parTrans" cxnId="{57FE2783-397A-49AC-89E6-9C8296F92AE4}">
      <dgm:prSet/>
      <dgm:spPr/>
      <dgm:t>
        <a:bodyPr/>
        <a:lstStyle/>
        <a:p>
          <a:endParaRPr lang="en-GB"/>
        </a:p>
      </dgm:t>
    </dgm:pt>
    <dgm:pt modelId="{06871EE0-AFFA-4444-9E35-880867B65178}" type="sibTrans" cxnId="{57FE2783-397A-49AC-89E6-9C8296F92AE4}">
      <dgm:prSet/>
      <dgm:spPr/>
      <dgm:t>
        <a:bodyPr/>
        <a:lstStyle/>
        <a:p>
          <a:endParaRPr lang="en-GB"/>
        </a:p>
      </dgm:t>
    </dgm:pt>
    <dgm:pt modelId="{D9C45AD7-5F33-4E4A-AAE0-9071CBC3CB43}">
      <dgm:prSet phldrT="[Text]"/>
      <dgm:spPr>
        <a:solidFill>
          <a:srgbClr val="37424A"/>
        </a:solidFill>
      </dgm:spPr>
      <dgm:t>
        <a:bodyPr/>
        <a:lstStyle/>
        <a:p>
          <a:r>
            <a:rPr lang="en-GB" dirty="0">
              <a:latin typeface="Baskerville Old Face" panose="02020602080505020303" pitchFamily="18" charset="0"/>
            </a:rPr>
            <a:t>Alleviating concerns and answer questions</a:t>
          </a:r>
        </a:p>
      </dgm:t>
    </dgm:pt>
    <dgm:pt modelId="{CBDB3A7D-3979-49FB-8912-4D49B790717E}" type="parTrans" cxnId="{41B20466-D173-42D5-B787-840D1DB0DE27}">
      <dgm:prSet/>
      <dgm:spPr/>
      <dgm:t>
        <a:bodyPr/>
        <a:lstStyle/>
        <a:p>
          <a:endParaRPr lang="en-GB"/>
        </a:p>
      </dgm:t>
    </dgm:pt>
    <dgm:pt modelId="{D41F7113-526D-4FFD-9E90-AF23E82CE770}" type="sibTrans" cxnId="{41B20466-D173-42D5-B787-840D1DB0DE27}">
      <dgm:prSet/>
      <dgm:spPr/>
      <dgm:t>
        <a:bodyPr/>
        <a:lstStyle/>
        <a:p>
          <a:endParaRPr lang="en-GB"/>
        </a:p>
      </dgm:t>
    </dgm:pt>
    <dgm:pt modelId="{5F15F2CC-0EE9-4DF4-95FE-4D6DB2F98D53}" type="pres">
      <dgm:prSet presAssocID="{CC6B5480-5A95-4716-9CAB-25ED6BF6CA56}" presName="linear" presStyleCnt="0">
        <dgm:presLayoutVars>
          <dgm:dir/>
          <dgm:animLvl val="lvl"/>
          <dgm:resizeHandles val="exact"/>
        </dgm:presLayoutVars>
      </dgm:prSet>
      <dgm:spPr/>
    </dgm:pt>
    <dgm:pt modelId="{F5CA6165-D3EB-4C9A-88ED-858BFE3765B9}" type="pres">
      <dgm:prSet presAssocID="{5049EE0E-33FD-43A7-A72B-AE085ED2060C}" presName="parentLin" presStyleCnt="0"/>
      <dgm:spPr/>
    </dgm:pt>
    <dgm:pt modelId="{A24558B2-54F4-4790-81D9-7D61F87DD693}" type="pres">
      <dgm:prSet presAssocID="{5049EE0E-33FD-43A7-A72B-AE085ED2060C}" presName="parentLeftMargin" presStyleLbl="node1" presStyleIdx="0" presStyleCnt="3"/>
      <dgm:spPr/>
    </dgm:pt>
    <dgm:pt modelId="{FFE81ED2-CB76-4A30-A349-13440A90DE18}" type="pres">
      <dgm:prSet presAssocID="{5049EE0E-33FD-43A7-A72B-AE085ED2060C}" presName="parentText" presStyleLbl="node1" presStyleIdx="0" presStyleCnt="3">
        <dgm:presLayoutVars>
          <dgm:chMax val="0"/>
          <dgm:bulletEnabled val="1"/>
        </dgm:presLayoutVars>
      </dgm:prSet>
      <dgm:spPr/>
    </dgm:pt>
    <dgm:pt modelId="{B429F578-156B-41E1-9A1C-35C6ADE4EC19}" type="pres">
      <dgm:prSet presAssocID="{5049EE0E-33FD-43A7-A72B-AE085ED2060C}" presName="negativeSpace" presStyleCnt="0"/>
      <dgm:spPr/>
    </dgm:pt>
    <dgm:pt modelId="{DD5F88AD-A77A-463B-8646-FD4BE86DB2DB}" type="pres">
      <dgm:prSet presAssocID="{5049EE0E-33FD-43A7-A72B-AE085ED2060C}" presName="childText" presStyleLbl="conFgAcc1" presStyleIdx="0" presStyleCnt="3" custLinFactNeighborY="10366">
        <dgm:presLayoutVars>
          <dgm:bulletEnabled val="1"/>
        </dgm:presLayoutVars>
      </dgm:prSet>
      <dgm:spPr/>
    </dgm:pt>
    <dgm:pt modelId="{BEB08FCE-784C-4917-B93A-4729BE842381}" type="pres">
      <dgm:prSet presAssocID="{CE55AAA5-37D6-4E9C-9356-852C4D487972}" presName="spaceBetweenRectangles" presStyleCnt="0"/>
      <dgm:spPr/>
    </dgm:pt>
    <dgm:pt modelId="{2E65082B-C181-4E1E-88A9-7724C6AB0D61}" type="pres">
      <dgm:prSet presAssocID="{BD0825A5-F3FD-4B16-8612-A52A763291A7}" presName="parentLin" presStyleCnt="0"/>
      <dgm:spPr/>
    </dgm:pt>
    <dgm:pt modelId="{12097846-0CCD-472E-AECC-44B5CCCD8743}" type="pres">
      <dgm:prSet presAssocID="{BD0825A5-F3FD-4B16-8612-A52A763291A7}" presName="parentLeftMargin" presStyleLbl="node1" presStyleIdx="0" presStyleCnt="3"/>
      <dgm:spPr/>
    </dgm:pt>
    <dgm:pt modelId="{E9BEBC64-EB0A-4C3B-80EF-6489C8DA3A0F}" type="pres">
      <dgm:prSet presAssocID="{BD0825A5-F3FD-4B16-8612-A52A763291A7}" presName="parentText" presStyleLbl="node1" presStyleIdx="1" presStyleCnt="3">
        <dgm:presLayoutVars>
          <dgm:chMax val="0"/>
          <dgm:bulletEnabled val="1"/>
        </dgm:presLayoutVars>
      </dgm:prSet>
      <dgm:spPr/>
    </dgm:pt>
    <dgm:pt modelId="{731E6EE4-25A9-43CB-9F81-CEA7381D2A67}" type="pres">
      <dgm:prSet presAssocID="{BD0825A5-F3FD-4B16-8612-A52A763291A7}" presName="negativeSpace" presStyleCnt="0"/>
      <dgm:spPr/>
    </dgm:pt>
    <dgm:pt modelId="{98FAEB58-7498-4656-BE9C-FB7568A53AB3}" type="pres">
      <dgm:prSet presAssocID="{BD0825A5-F3FD-4B16-8612-A52A763291A7}" presName="childText" presStyleLbl="conFgAcc1" presStyleIdx="1" presStyleCnt="3">
        <dgm:presLayoutVars>
          <dgm:bulletEnabled val="1"/>
        </dgm:presLayoutVars>
      </dgm:prSet>
      <dgm:spPr/>
    </dgm:pt>
    <dgm:pt modelId="{9A6C826E-212D-41CA-B8D3-94AC96657B10}" type="pres">
      <dgm:prSet presAssocID="{06871EE0-AFFA-4444-9E35-880867B65178}" presName="spaceBetweenRectangles" presStyleCnt="0"/>
      <dgm:spPr/>
    </dgm:pt>
    <dgm:pt modelId="{428B7D50-2763-469B-9F22-C2F745048396}" type="pres">
      <dgm:prSet presAssocID="{D9C45AD7-5F33-4E4A-AAE0-9071CBC3CB43}" presName="parentLin" presStyleCnt="0"/>
      <dgm:spPr/>
    </dgm:pt>
    <dgm:pt modelId="{43BA4CE4-9E9E-4F81-9AE2-70A1C0177FEB}" type="pres">
      <dgm:prSet presAssocID="{D9C45AD7-5F33-4E4A-AAE0-9071CBC3CB43}" presName="parentLeftMargin" presStyleLbl="node1" presStyleIdx="1" presStyleCnt="3"/>
      <dgm:spPr/>
    </dgm:pt>
    <dgm:pt modelId="{D665CD3E-0677-4871-A6DE-75D99BDF13E9}" type="pres">
      <dgm:prSet presAssocID="{D9C45AD7-5F33-4E4A-AAE0-9071CBC3CB43}" presName="parentText" presStyleLbl="node1" presStyleIdx="2" presStyleCnt="3" custLinFactNeighborX="-2551">
        <dgm:presLayoutVars>
          <dgm:chMax val="0"/>
          <dgm:bulletEnabled val="1"/>
        </dgm:presLayoutVars>
      </dgm:prSet>
      <dgm:spPr/>
    </dgm:pt>
    <dgm:pt modelId="{C9E13544-939D-4A72-9B2F-63E10F830CDA}" type="pres">
      <dgm:prSet presAssocID="{D9C45AD7-5F33-4E4A-AAE0-9071CBC3CB43}" presName="negativeSpace" presStyleCnt="0"/>
      <dgm:spPr/>
    </dgm:pt>
    <dgm:pt modelId="{DD04250D-99F2-4CDA-8C06-0E43CD789CCB}" type="pres">
      <dgm:prSet presAssocID="{D9C45AD7-5F33-4E4A-AAE0-9071CBC3CB43}" presName="childText" presStyleLbl="conFgAcc1" presStyleIdx="2" presStyleCnt="3">
        <dgm:presLayoutVars>
          <dgm:bulletEnabled val="1"/>
        </dgm:presLayoutVars>
      </dgm:prSet>
      <dgm:spPr/>
    </dgm:pt>
  </dgm:ptLst>
  <dgm:cxnLst>
    <dgm:cxn modelId="{FA8CCA20-D173-4446-AF93-3A41ECEF583E}" type="presOf" srcId="{BD0825A5-F3FD-4B16-8612-A52A763291A7}" destId="{12097846-0CCD-472E-AECC-44B5CCCD8743}" srcOrd="0" destOrd="0" presId="urn:microsoft.com/office/officeart/2005/8/layout/list1"/>
    <dgm:cxn modelId="{9A43893D-B5DF-4677-AD59-D2353B489FDD}" type="presOf" srcId="{5049EE0E-33FD-43A7-A72B-AE085ED2060C}" destId="{A24558B2-54F4-4790-81D9-7D61F87DD693}" srcOrd="0" destOrd="0" presId="urn:microsoft.com/office/officeart/2005/8/layout/list1"/>
    <dgm:cxn modelId="{41B20466-D173-42D5-B787-840D1DB0DE27}" srcId="{CC6B5480-5A95-4716-9CAB-25ED6BF6CA56}" destId="{D9C45AD7-5F33-4E4A-AAE0-9071CBC3CB43}" srcOrd="2" destOrd="0" parTransId="{CBDB3A7D-3979-49FB-8912-4D49B790717E}" sibTransId="{D41F7113-526D-4FFD-9E90-AF23E82CE770}"/>
    <dgm:cxn modelId="{0A1C0E6E-3589-474C-888C-A8A1177E305D}" srcId="{CC6B5480-5A95-4716-9CAB-25ED6BF6CA56}" destId="{5049EE0E-33FD-43A7-A72B-AE085ED2060C}" srcOrd="0" destOrd="0" parTransId="{7DC333E7-BACB-4A98-9398-A56EC2AADFD8}" sibTransId="{CE55AAA5-37D6-4E9C-9356-852C4D487972}"/>
    <dgm:cxn modelId="{57FE2783-397A-49AC-89E6-9C8296F92AE4}" srcId="{CC6B5480-5A95-4716-9CAB-25ED6BF6CA56}" destId="{BD0825A5-F3FD-4B16-8612-A52A763291A7}" srcOrd="1" destOrd="0" parTransId="{9289C02D-84E6-4B77-A554-6B0D4B52881F}" sibTransId="{06871EE0-AFFA-4444-9E35-880867B65178}"/>
    <dgm:cxn modelId="{60832AB5-2306-45D1-B558-A85763855CB8}" type="presOf" srcId="{D9C45AD7-5F33-4E4A-AAE0-9071CBC3CB43}" destId="{43BA4CE4-9E9E-4F81-9AE2-70A1C0177FEB}" srcOrd="0" destOrd="0" presId="urn:microsoft.com/office/officeart/2005/8/layout/list1"/>
    <dgm:cxn modelId="{A0D3ADBE-472B-47D3-8A42-B7F8FE0BCBFA}" type="presOf" srcId="{5049EE0E-33FD-43A7-A72B-AE085ED2060C}" destId="{FFE81ED2-CB76-4A30-A349-13440A90DE18}" srcOrd="1" destOrd="0" presId="urn:microsoft.com/office/officeart/2005/8/layout/list1"/>
    <dgm:cxn modelId="{3B880ACB-2370-4685-BCE4-76931CC41BB3}" type="presOf" srcId="{BD0825A5-F3FD-4B16-8612-A52A763291A7}" destId="{E9BEBC64-EB0A-4C3B-80EF-6489C8DA3A0F}" srcOrd="1" destOrd="0" presId="urn:microsoft.com/office/officeart/2005/8/layout/list1"/>
    <dgm:cxn modelId="{2EF94ED1-4182-45C4-89D6-03D428E33589}" type="presOf" srcId="{CC6B5480-5A95-4716-9CAB-25ED6BF6CA56}" destId="{5F15F2CC-0EE9-4DF4-95FE-4D6DB2F98D53}" srcOrd="0" destOrd="0" presId="urn:microsoft.com/office/officeart/2005/8/layout/list1"/>
    <dgm:cxn modelId="{034097FE-C596-4B18-AF1D-665007F7A8A1}" type="presOf" srcId="{D9C45AD7-5F33-4E4A-AAE0-9071CBC3CB43}" destId="{D665CD3E-0677-4871-A6DE-75D99BDF13E9}" srcOrd="1" destOrd="0" presId="urn:microsoft.com/office/officeart/2005/8/layout/list1"/>
    <dgm:cxn modelId="{616FC90E-E9B7-4E64-ADE6-065C8E19CA63}" type="presParOf" srcId="{5F15F2CC-0EE9-4DF4-95FE-4D6DB2F98D53}" destId="{F5CA6165-D3EB-4C9A-88ED-858BFE3765B9}" srcOrd="0" destOrd="0" presId="urn:microsoft.com/office/officeart/2005/8/layout/list1"/>
    <dgm:cxn modelId="{A96DACB9-63D1-4918-B6EF-B6A2C5F5DD35}" type="presParOf" srcId="{F5CA6165-D3EB-4C9A-88ED-858BFE3765B9}" destId="{A24558B2-54F4-4790-81D9-7D61F87DD693}" srcOrd="0" destOrd="0" presId="urn:microsoft.com/office/officeart/2005/8/layout/list1"/>
    <dgm:cxn modelId="{06A13055-8C36-4A4A-AB0C-0CF678FB49C6}" type="presParOf" srcId="{F5CA6165-D3EB-4C9A-88ED-858BFE3765B9}" destId="{FFE81ED2-CB76-4A30-A349-13440A90DE18}" srcOrd="1" destOrd="0" presId="urn:microsoft.com/office/officeart/2005/8/layout/list1"/>
    <dgm:cxn modelId="{04F89954-10E8-4CE9-B105-A6270DDFFC78}" type="presParOf" srcId="{5F15F2CC-0EE9-4DF4-95FE-4D6DB2F98D53}" destId="{B429F578-156B-41E1-9A1C-35C6ADE4EC19}" srcOrd="1" destOrd="0" presId="urn:microsoft.com/office/officeart/2005/8/layout/list1"/>
    <dgm:cxn modelId="{9889196D-CB01-4C3D-B3D8-462925C073D0}" type="presParOf" srcId="{5F15F2CC-0EE9-4DF4-95FE-4D6DB2F98D53}" destId="{DD5F88AD-A77A-463B-8646-FD4BE86DB2DB}" srcOrd="2" destOrd="0" presId="urn:microsoft.com/office/officeart/2005/8/layout/list1"/>
    <dgm:cxn modelId="{FBDBF1B9-3B74-49AC-8FFE-94E93B801D80}" type="presParOf" srcId="{5F15F2CC-0EE9-4DF4-95FE-4D6DB2F98D53}" destId="{BEB08FCE-784C-4917-B93A-4729BE842381}" srcOrd="3" destOrd="0" presId="urn:microsoft.com/office/officeart/2005/8/layout/list1"/>
    <dgm:cxn modelId="{2D27FEEF-C87F-4182-98F2-10C150C8402B}" type="presParOf" srcId="{5F15F2CC-0EE9-4DF4-95FE-4D6DB2F98D53}" destId="{2E65082B-C181-4E1E-88A9-7724C6AB0D61}" srcOrd="4" destOrd="0" presId="urn:microsoft.com/office/officeart/2005/8/layout/list1"/>
    <dgm:cxn modelId="{6B00747B-7CDE-4270-98DB-1EE244D4A562}" type="presParOf" srcId="{2E65082B-C181-4E1E-88A9-7724C6AB0D61}" destId="{12097846-0CCD-472E-AECC-44B5CCCD8743}" srcOrd="0" destOrd="0" presId="urn:microsoft.com/office/officeart/2005/8/layout/list1"/>
    <dgm:cxn modelId="{107851FE-70B1-4C68-A83D-77E6ED00214D}" type="presParOf" srcId="{2E65082B-C181-4E1E-88A9-7724C6AB0D61}" destId="{E9BEBC64-EB0A-4C3B-80EF-6489C8DA3A0F}" srcOrd="1" destOrd="0" presId="urn:microsoft.com/office/officeart/2005/8/layout/list1"/>
    <dgm:cxn modelId="{5A6CDF1B-1EFB-47E9-8D10-2808A197A173}" type="presParOf" srcId="{5F15F2CC-0EE9-4DF4-95FE-4D6DB2F98D53}" destId="{731E6EE4-25A9-43CB-9F81-CEA7381D2A67}" srcOrd="5" destOrd="0" presId="urn:microsoft.com/office/officeart/2005/8/layout/list1"/>
    <dgm:cxn modelId="{8A0FC974-DB24-4C48-B973-6604A152EF62}" type="presParOf" srcId="{5F15F2CC-0EE9-4DF4-95FE-4D6DB2F98D53}" destId="{98FAEB58-7498-4656-BE9C-FB7568A53AB3}" srcOrd="6" destOrd="0" presId="urn:microsoft.com/office/officeart/2005/8/layout/list1"/>
    <dgm:cxn modelId="{A645DB93-69AD-45A1-B966-1B3ACD53A7D8}" type="presParOf" srcId="{5F15F2CC-0EE9-4DF4-95FE-4D6DB2F98D53}" destId="{9A6C826E-212D-41CA-B8D3-94AC96657B10}" srcOrd="7" destOrd="0" presId="urn:microsoft.com/office/officeart/2005/8/layout/list1"/>
    <dgm:cxn modelId="{B2507D3A-0FF1-4CFC-BB76-620358E230A8}" type="presParOf" srcId="{5F15F2CC-0EE9-4DF4-95FE-4D6DB2F98D53}" destId="{428B7D50-2763-469B-9F22-C2F745048396}" srcOrd="8" destOrd="0" presId="urn:microsoft.com/office/officeart/2005/8/layout/list1"/>
    <dgm:cxn modelId="{3CF7B47C-2D29-4F83-9FBC-B2198DFB4A04}" type="presParOf" srcId="{428B7D50-2763-469B-9F22-C2F745048396}" destId="{43BA4CE4-9E9E-4F81-9AE2-70A1C0177FEB}" srcOrd="0" destOrd="0" presId="urn:microsoft.com/office/officeart/2005/8/layout/list1"/>
    <dgm:cxn modelId="{F7481FBF-D02D-4871-8BA2-00ED82712A81}" type="presParOf" srcId="{428B7D50-2763-469B-9F22-C2F745048396}" destId="{D665CD3E-0677-4871-A6DE-75D99BDF13E9}" srcOrd="1" destOrd="0" presId="urn:microsoft.com/office/officeart/2005/8/layout/list1"/>
    <dgm:cxn modelId="{D22AD667-F982-4389-9173-804E58F5A4EB}" type="presParOf" srcId="{5F15F2CC-0EE9-4DF4-95FE-4D6DB2F98D53}" destId="{C9E13544-939D-4A72-9B2F-63E10F830CDA}" srcOrd="9" destOrd="0" presId="urn:microsoft.com/office/officeart/2005/8/layout/list1"/>
    <dgm:cxn modelId="{0616F8D7-4A2F-4263-8EA0-951020D9ED3F}" type="presParOf" srcId="{5F15F2CC-0EE9-4DF4-95FE-4D6DB2F98D53}" destId="{DD04250D-99F2-4CDA-8C06-0E43CD789CC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74FC4D-D4CD-4787-B7B3-BB9A6DC2376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9CC32B81-BA0C-4953-904C-E7550FF535B9}">
      <dgm:prSet phldrT="[Text]" custT="1"/>
      <dgm:spPr>
        <a:solidFill>
          <a:srgbClr val="37424A"/>
        </a:solidFill>
      </dgm:spPr>
      <dgm:t>
        <a:bodyPr/>
        <a:lstStyle/>
        <a:p>
          <a:pPr algn="ctr"/>
          <a:r>
            <a:rPr lang="en-GB" sz="5000" dirty="0">
              <a:latin typeface="Baskerville Old Face" panose="02020602080505020303" pitchFamily="18" charset="0"/>
            </a:rPr>
            <a:t>The right to withdraw your child from Sex Education</a:t>
          </a:r>
        </a:p>
      </dgm:t>
    </dgm:pt>
    <dgm:pt modelId="{AA26CE12-902E-4D16-B37E-2E78447BC00C}" type="parTrans" cxnId="{45D1F9F6-894B-4E94-9802-44F2F98A67EC}">
      <dgm:prSet/>
      <dgm:spPr/>
      <dgm:t>
        <a:bodyPr/>
        <a:lstStyle/>
        <a:p>
          <a:endParaRPr lang="en-GB"/>
        </a:p>
      </dgm:t>
    </dgm:pt>
    <dgm:pt modelId="{787B6C6E-F781-4BF1-86B8-BE867B0EF39E}" type="sibTrans" cxnId="{45D1F9F6-894B-4E94-9802-44F2F98A67EC}">
      <dgm:prSet/>
      <dgm:spPr/>
      <dgm:t>
        <a:bodyPr/>
        <a:lstStyle/>
        <a:p>
          <a:endParaRPr lang="en-GB"/>
        </a:p>
      </dgm:t>
    </dgm:pt>
    <dgm:pt modelId="{F6CF7EC9-CF4E-45DC-856F-C0CFC482D9D5}" type="pres">
      <dgm:prSet presAssocID="{C774FC4D-D4CD-4787-B7B3-BB9A6DC23763}" presName="diagram" presStyleCnt="0">
        <dgm:presLayoutVars>
          <dgm:dir/>
          <dgm:resizeHandles val="exact"/>
        </dgm:presLayoutVars>
      </dgm:prSet>
      <dgm:spPr/>
    </dgm:pt>
    <dgm:pt modelId="{D8F230B7-33F7-411B-AA51-F27C060824D7}" type="pres">
      <dgm:prSet presAssocID="{9CC32B81-BA0C-4953-904C-E7550FF535B9}" presName="node" presStyleLbl="node1" presStyleIdx="0" presStyleCnt="1" custLinFactNeighborX="-1262" custLinFactNeighborY="-632">
        <dgm:presLayoutVars>
          <dgm:bulletEnabled val="1"/>
        </dgm:presLayoutVars>
      </dgm:prSet>
      <dgm:spPr/>
    </dgm:pt>
  </dgm:ptLst>
  <dgm:cxnLst>
    <dgm:cxn modelId="{BB477C00-CD83-4844-8870-F083DDF345F1}" type="presOf" srcId="{9CC32B81-BA0C-4953-904C-E7550FF535B9}" destId="{D8F230B7-33F7-411B-AA51-F27C060824D7}" srcOrd="0" destOrd="0" presId="urn:microsoft.com/office/officeart/2005/8/layout/default"/>
    <dgm:cxn modelId="{4D98BEAB-0A19-4554-AD27-69B01C989089}" type="presOf" srcId="{C774FC4D-D4CD-4787-B7B3-BB9A6DC23763}" destId="{F6CF7EC9-CF4E-45DC-856F-C0CFC482D9D5}" srcOrd="0" destOrd="0" presId="urn:microsoft.com/office/officeart/2005/8/layout/default"/>
    <dgm:cxn modelId="{45D1F9F6-894B-4E94-9802-44F2F98A67EC}" srcId="{C774FC4D-D4CD-4787-B7B3-BB9A6DC23763}" destId="{9CC32B81-BA0C-4953-904C-E7550FF535B9}" srcOrd="0" destOrd="0" parTransId="{AA26CE12-902E-4D16-B37E-2E78447BC00C}" sibTransId="{787B6C6E-F781-4BF1-86B8-BE867B0EF39E}"/>
    <dgm:cxn modelId="{60993068-A8BA-4468-8ABE-96FFBD24546E}" type="presParOf" srcId="{F6CF7EC9-CF4E-45DC-856F-C0CFC482D9D5}" destId="{D8F230B7-33F7-411B-AA51-F27C060824D7}"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74FC4D-D4CD-4787-B7B3-BB9A6DC2376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9CC32B81-BA0C-4953-904C-E7550FF535B9}">
      <dgm:prSet phldrT="[Text]" custT="1"/>
      <dgm:spPr>
        <a:solidFill>
          <a:srgbClr val="37424A"/>
        </a:solidFill>
      </dgm:spPr>
      <dgm:t>
        <a:bodyPr/>
        <a:lstStyle/>
        <a:p>
          <a:pPr algn="ctr"/>
          <a:r>
            <a:rPr lang="en-GB" sz="5000" dirty="0">
              <a:latin typeface="Baskerville Old Face" panose="02020602080505020303" pitchFamily="18" charset="0"/>
            </a:rPr>
            <a:t>Resources…</a:t>
          </a:r>
        </a:p>
      </dgm:t>
    </dgm:pt>
    <dgm:pt modelId="{AA26CE12-902E-4D16-B37E-2E78447BC00C}" type="parTrans" cxnId="{45D1F9F6-894B-4E94-9802-44F2F98A67EC}">
      <dgm:prSet/>
      <dgm:spPr/>
      <dgm:t>
        <a:bodyPr/>
        <a:lstStyle/>
        <a:p>
          <a:endParaRPr lang="en-GB"/>
        </a:p>
      </dgm:t>
    </dgm:pt>
    <dgm:pt modelId="{787B6C6E-F781-4BF1-86B8-BE867B0EF39E}" type="sibTrans" cxnId="{45D1F9F6-894B-4E94-9802-44F2F98A67EC}">
      <dgm:prSet/>
      <dgm:spPr/>
      <dgm:t>
        <a:bodyPr/>
        <a:lstStyle/>
        <a:p>
          <a:endParaRPr lang="en-GB"/>
        </a:p>
      </dgm:t>
    </dgm:pt>
    <dgm:pt modelId="{F6CF7EC9-CF4E-45DC-856F-C0CFC482D9D5}" type="pres">
      <dgm:prSet presAssocID="{C774FC4D-D4CD-4787-B7B3-BB9A6DC23763}" presName="diagram" presStyleCnt="0">
        <dgm:presLayoutVars>
          <dgm:dir/>
          <dgm:resizeHandles val="exact"/>
        </dgm:presLayoutVars>
      </dgm:prSet>
      <dgm:spPr/>
    </dgm:pt>
    <dgm:pt modelId="{D8F230B7-33F7-411B-AA51-F27C060824D7}" type="pres">
      <dgm:prSet presAssocID="{9CC32B81-BA0C-4953-904C-E7550FF535B9}" presName="node" presStyleLbl="node1" presStyleIdx="0" presStyleCnt="1" custLinFactNeighborX="-1262" custLinFactNeighborY="-632">
        <dgm:presLayoutVars>
          <dgm:bulletEnabled val="1"/>
        </dgm:presLayoutVars>
      </dgm:prSet>
      <dgm:spPr/>
    </dgm:pt>
  </dgm:ptLst>
  <dgm:cxnLst>
    <dgm:cxn modelId="{BB477C00-CD83-4844-8870-F083DDF345F1}" type="presOf" srcId="{9CC32B81-BA0C-4953-904C-E7550FF535B9}" destId="{D8F230B7-33F7-411B-AA51-F27C060824D7}" srcOrd="0" destOrd="0" presId="urn:microsoft.com/office/officeart/2005/8/layout/default"/>
    <dgm:cxn modelId="{4D98BEAB-0A19-4554-AD27-69B01C989089}" type="presOf" srcId="{C774FC4D-D4CD-4787-B7B3-BB9A6DC23763}" destId="{F6CF7EC9-CF4E-45DC-856F-C0CFC482D9D5}" srcOrd="0" destOrd="0" presId="urn:microsoft.com/office/officeart/2005/8/layout/default"/>
    <dgm:cxn modelId="{45D1F9F6-894B-4E94-9802-44F2F98A67EC}" srcId="{C774FC4D-D4CD-4787-B7B3-BB9A6DC23763}" destId="{9CC32B81-BA0C-4953-904C-E7550FF535B9}" srcOrd="0" destOrd="0" parTransId="{AA26CE12-902E-4D16-B37E-2E78447BC00C}" sibTransId="{787B6C6E-F781-4BF1-86B8-BE867B0EF39E}"/>
    <dgm:cxn modelId="{60993068-A8BA-4468-8ABE-96FFBD24546E}" type="presParOf" srcId="{F6CF7EC9-CF4E-45DC-856F-C0CFC482D9D5}" destId="{D8F230B7-33F7-411B-AA51-F27C060824D7}"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74FC4D-D4CD-4787-B7B3-BB9A6DC2376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9CC32B81-BA0C-4953-904C-E7550FF535B9}">
      <dgm:prSet phldrT="[Text]" custT="1"/>
      <dgm:spPr>
        <a:solidFill>
          <a:srgbClr val="37424A"/>
        </a:solidFill>
      </dgm:spPr>
      <dgm:t>
        <a:bodyPr/>
        <a:lstStyle/>
        <a:p>
          <a:pPr algn="ctr"/>
          <a:r>
            <a:rPr lang="en-GB" sz="3400" u="sng" dirty="0">
              <a:latin typeface="Baskerville Old Face" panose="02020602080505020303" pitchFamily="18" charset="0"/>
            </a:rPr>
            <a:t>Further information</a:t>
          </a:r>
        </a:p>
        <a:p>
          <a:pPr algn="l"/>
          <a:r>
            <a:rPr lang="en-GB" sz="3000" u="none" dirty="0">
              <a:latin typeface="Baskerville Old Face" panose="02020602080505020303" pitchFamily="18" charset="0"/>
            </a:rPr>
            <a:t>Parent information leaflet:</a:t>
          </a:r>
        </a:p>
        <a:p>
          <a:pPr algn="l"/>
          <a:r>
            <a:rPr lang="en-GB" sz="3000" u="none" dirty="0">
              <a:latin typeface="Baskerville Old Face" panose="02020602080505020303" pitchFamily="18" charset="0"/>
            </a:rPr>
            <a:t>(</a:t>
          </a:r>
          <a:r>
            <a:rPr lang="en-GB" sz="3000" dirty="0">
              <a:latin typeface="Baskerville Old Face" panose="02020602080505020303" pitchFamily="18" charset="0"/>
            </a:rPr>
            <a:t>Understanding Relationships and Health Education in your child’s primary school: a guide for parents)</a:t>
          </a:r>
          <a:r>
            <a:rPr lang="en-GB" sz="3000" u="none" dirty="0">
              <a:latin typeface="Baskerville Old Face" panose="02020602080505020303" pitchFamily="18" charset="0"/>
            </a:rPr>
            <a:t> </a:t>
          </a:r>
        </a:p>
        <a:p>
          <a:pPr algn="l"/>
          <a:endParaRPr lang="en-GB" sz="3000" u="none" dirty="0">
            <a:latin typeface="Baskerville Old Face" panose="02020602080505020303" pitchFamily="18" charset="0"/>
          </a:endParaRPr>
        </a:p>
        <a:p>
          <a:pPr algn="l"/>
          <a:r>
            <a:rPr lang="en-GB" sz="3000" u="none" dirty="0">
              <a:latin typeface="Baskerville Old Face" panose="02020602080505020303" pitchFamily="18" charset="0"/>
            </a:rPr>
            <a:t>Vocabulary lists (</a:t>
          </a:r>
          <a:r>
            <a:rPr lang="en-GB" sz="3000" u="none">
              <a:latin typeface="Baskerville Old Face" panose="02020602080505020303" pitchFamily="18" charset="0"/>
            </a:rPr>
            <a:t>on parent portal)</a:t>
          </a:r>
          <a:endParaRPr lang="en-GB" sz="3000" u="none" dirty="0">
            <a:latin typeface="Baskerville Old Face" panose="02020602080505020303" pitchFamily="18" charset="0"/>
          </a:endParaRPr>
        </a:p>
        <a:p>
          <a:pPr algn="l"/>
          <a:endParaRPr lang="en-GB" sz="3000" u="none" dirty="0">
            <a:latin typeface="Baskerville Old Face" panose="02020602080505020303" pitchFamily="18" charset="0"/>
          </a:endParaRPr>
        </a:p>
        <a:p>
          <a:pPr algn="l"/>
          <a:r>
            <a:rPr lang="en-GB" sz="3000" u="none" dirty="0">
              <a:latin typeface="Baskerville Old Face" panose="02020602080505020303" pitchFamily="18" charset="0"/>
            </a:rPr>
            <a:t>Book (Brilliant Questions about growing up) </a:t>
          </a:r>
        </a:p>
        <a:p>
          <a:pPr algn="l"/>
          <a:endParaRPr lang="en-GB" sz="3000" u="none" dirty="0">
            <a:latin typeface="Baskerville Old Face" panose="02020602080505020303" pitchFamily="18" charset="0"/>
          </a:endParaRPr>
        </a:p>
        <a:p>
          <a:pPr algn="l"/>
          <a:r>
            <a:rPr lang="en-GB" sz="3000" u="none" dirty="0">
              <a:latin typeface="Baskerville Old Face" panose="02020602080505020303" pitchFamily="18" charset="0"/>
            </a:rPr>
            <a:t>Policies on website</a:t>
          </a:r>
        </a:p>
      </dgm:t>
    </dgm:pt>
    <dgm:pt modelId="{AA26CE12-902E-4D16-B37E-2E78447BC00C}" type="parTrans" cxnId="{45D1F9F6-894B-4E94-9802-44F2F98A67EC}">
      <dgm:prSet/>
      <dgm:spPr/>
      <dgm:t>
        <a:bodyPr/>
        <a:lstStyle/>
        <a:p>
          <a:endParaRPr lang="en-GB"/>
        </a:p>
      </dgm:t>
    </dgm:pt>
    <dgm:pt modelId="{787B6C6E-F781-4BF1-86B8-BE867B0EF39E}" type="sibTrans" cxnId="{45D1F9F6-894B-4E94-9802-44F2F98A67EC}">
      <dgm:prSet/>
      <dgm:spPr/>
      <dgm:t>
        <a:bodyPr/>
        <a:lstStyle/>
        <a:p>
          <a:endParaRPr lang="en-GB"/>
        </a:p>
      </dgm:t>
    </dgm:pt>
    <dgm:pt modelId="{F6CF7EC9-CF4E-45DC-856F-C0CFC482D9D5}" type="pres">
      <dgm:prSet presAssocID="{C774FC4D-D4CD-4787-B7B3-BB9A6DC23763}" presName="diagram" presStyleCnt="0">
        <dgm:presLayoutVars>
          <dgm:dir/>
          <dgm:resizeHandles val="exact"/>
        </dgm:presLayoutVars>
      </dgm:prSet>
      <dgm:spPr/>
    </dgm:pt>
    <dgm:pt modelId="{D8F230B7-33F7-411B-AA51-F27C060824D7}" type="pres">
      <dgm:prSet presAssocID="{9CC32B81-BA0C-4953-904C-E7550FF535B9}" presName="node" presStyleLbl="node1" presStyleIdx="0" presStyleCnt="1" custLinFactNeighborX="-1262" custLinFactNeighborY="-632">
        <dgm:presLayoutVars>
          <dgm:bulletEnabled val="1"/>
        </dgm:presLayoutVars>
      </dgm:prSet>
      <dgm:spPr/>
    </dgm:pt>
  </dgm:ptLst>
  <dgm:cxnLst>
    <dgm:cxn modelId="{BB477C00-CD83-4844-8870-F083DDF345F1}" type="presOf" srcId="{9CC32B81-BA0C-4953-904C-E7550FF535B9}" destId="{D8F230B7-33F7-411B-AA51-F27C060824D7}" srcOrd="0" destOrd="0" presId="urn:microsoft.com/office/officeart/2005/8/layout/default"/>
    <dgm:cxn modelId="{4D98BEAB-0A19-4554-AD27-69B01C989089}" type="presOf" srcId="{C774FC4D-D4CD-4787-B7B3-BB9A6DC23763}" destId="{F6CF7EC9-CF4E-45DC-856F-C0CFC482D9D5}" srcOrd="0" destOrd="0" presId="urn:microsoft.com/office/officeart/2005/8/layout/default"/>
    <dgm:cxn modelId="{45D1F9F6-894B-4E94-9802-44F2F98A67EC}" srcId="{C774FC4D-D4CD-4787-B7B3-BB9A6DC23763}" destId="{9CC32B81-BA0C-4953-904C-E7550FF535B9}" srcOrd="0" destOrd="0" parTransId="{AA26CE12-902E-4D16-B37E-2E78447BC00C}" sibTransId="{787B6C6E-F781-4BF1-86B8-BE867B0EF39E}"/>
    <dgm:cxn modelId="{60993068-A8BA-4468-8ABE-96FFBD24546E}" type="presParOf" srcId="{F6CF7EC9-CF4E-45DC-856F-C0CFC482D9D5}" destId="{D8F230B7-33F7-411B-AA51-F27C060824D7}"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5F88AD-A77A-463B-8646-FD4BE86DB2DB}">
      <dsp:nvSpPr>
        <dsp:cNvPr id="0" name=""/>
        <dsp:cNvSpPr/>
      </dsp:nvSpPr>
      <dsp:spPr>
        <a:xfrm>
          <a:off x="0" y="494447"/>
          <a:ext cx="7038109"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E81ED2-CB76-4A30-A349-13440A90DE18}">
      <dsp:nvSpPr>
        <dsp:cNvPr id="0" name=""/>
        <dsp:cNvSpPr/>
      </dsp:nvSpPr>
      <dsp:spPr>
        <a:xfrm>
          <a:off x="351905" y="34854"/>
          <a:ext cx="4926676" cy="885600"/>
        </a:xfrm>
        <a:prstGeom prst="roundRect">
          <a:avLst/>
        </a:prstGeom>
        <a:solidFill>
          <a:srgbClr val="3742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217" tIns="0" rIns="186217" bIns="0" numCol="1" spcCol="1270" anchor="ctr" anchorCtr="0">
          <a:noAutofit/>
        </a:bodyPr>
        <a:lstStyle/>
        <a:p>
          <a:pPr marL="0" lvl="0" indent="0" algn="l" defTabSz="1333500">
            <a:lnSpc>
              <a:spcPct val="90000"/>
            </a:lnSpc>
            <a:spcBef>
              <a:spcPct val="0"/>
            </a:spcBef>
            <a:spcAft>
              <a:spcPct val="35000"/>
            </a:spcAft>
            <a:buNone/>
          </a:pPr>
          <a:r>
            <a:rPr lang="en-GB" sz="3000" kern="1200" dirty="0">
              <a:latin typeface="Baskerville Old Face" panose="02020602080505020303" pitchFamily="18" charset="0"/>
            </a:rPr>
            <a:t>Sharing of Rationale and Information</a:t>
          </a:r>
        </a:p>
      </dsp:txBody>
      <dsp:txXfrm>
        <a:off x="395136" y="78085"/>
        <a:ext cx="4840214" cy="799138"/>
      </dsp:txXfrm>
    </dsp:sp>
    <dsp:sp modelId="{98FAEB58-7498-4656-BE9C-FB7568A53AB3}">
      <dsp:nvSpPr>
        <dsp:cNvPr id="0" name=""/>
        <dsp:cNvSpPr/>
      </dsp:nvSpPr>
      <dsp:spPr>
        <a:xfrm>
          <a:off x="0" y="1838455"/>
          <a:ext cx="7038109"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BEBC64-EB0A-4C3B-80EF-6489C8DA3A0F}">
      <dsp:nvSpPr>
        <dsp:cNvPr id="0" name=""/>
        <dsp:cNvSpPr/>
      </dsp:nvSpPr>
      <dsp:spPr>
        <a:xfrm>
          <a:off x="351905" y="1395654"/>
          <a:ext cx="4926676" cy="885600"/>
        </a:xfrm>
        <a:prstGeom prst="roundRect">
          <a:avLst/>
        </a:prstGeom>
        <a:solidFill>
          <a:srgbClr val="3742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217" tIns="0" rIns="186217" bIns="0" numCol="1" spcCol="1270" anchor="ctr" anchorCtr="0">
          <a:noAutofit/>
        </a:bodyPr>
        <a:lstStyle/>
        <a:p>
          <a:pPr marL="0" lvl="0" indent="0" algn="l" defTabSz="1333500">
            <a:lnSpc>
              <a:spcPct val="90000"/>
            </a:lnSpc>
            <a:spcBef>
              <a:spcPct val="0"/>
            </a:spcBef>
            <a:spcAft>
              <a:spcPct val="35000"/>
            </a:spcAft>
            <a:buNone/>
          </a:pPr>
          <a:r>
            <a:rPr lang="en-GB" sz="3000" kern="1200" dirty="0">
              <a:latin typeface="Baskerville Old Face" panose="02020602080505020303" pitchFamily="18" charset="0"/>
            </a:rPr>
            <a:t>Sharing of resources</a:t>
          </a:r>
        </a:p>
      </dsp:txBody>
      <dsp:txXfrm>
        <a:off x="395136" y="1438885"/>
        <a:ext cx="4840214" cy="799138"/>
      </dsp:txXfrm>
    </dsp:sp>
    <dsp:sp modelId="{DD04250D-99F2-4CDA-8C06-0E43CD789CCB}">
      <dsp:nvSpPr>
        <dsp:cNvPr id="0" name=""/>
        <dsp:cNvSpPr/>
      </dsp:nvSpPr>
      <dsp:spPr>
        <a:xfrm>
          <a:off x="0" y="3199255"/>
          <a:ext cx="7038109" cy="756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65CD3E-0677-4871-A6DE-75D99BDF13E9}">
      <dsp:nvSpPr>
        <dsp:cNvPr id="0" name=""/>
        <dsp:cNvSpPr/>
      </dsp:nvSpPr>
      <dsp:spPr>
        <a:xfrm>
          <a:off x="342928" y="2756455"/>
          <a:ext cx="4926676" cy="885600"/>
        </a:xfrm>
        <a:prstGeom prst="roundRect">
          <a:avLst/>
        </a:prstGeom>
        <a:solidFill>
          <a:srgbClr val="3742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217" tIns="0" rIns="186217" bIns="0" numCol="1" spcCol="1270" anchor="ctr" anchorCtr="0">
          <a:noAutofit/>
        </a:bodyPr>
        <a:lstStyle/>
        <a:p>
          <a:pPr marL="0" lvl="0" indent="0" algn="l" defTabSz="1333500">
            <a:lnSpc>
              <a:spcPct val="90000"/>
            </a:lnSpc>
            <a:spcBef>
              <a:spcPct val="0"/>
            </a:spcBef>
            <a:spcAft>
              <a:spcPct val="35000"/>
            </a:spcAft>
            <a:buNone/>
          </a:pPr>
          <a:r>
            <a:rPr lang="en-GB" sz="3000" kern="1200" dirty="0">
              <a:latin typeface="Baskerville Old Face" panose="02020602080505020303" pitchFamily="18" charset="0"/>
            </a:rPr>
            <a:t>Alleviating concerns and answer questions</a:t>
          </a:r>
        </a:p>
      </dsp:txBody>
      <dsp:txXfrm>
        <a:off x="386159" y="2799686"/>
        <a:ext cx="4840214" cy="7991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230B7-33F7-411B-AA51-F27C060824D7}">
      <dsp:nvSpPr>
        <dsp:cNvPr id="0" name=""/>
        <dsp:cNvSpPr/>
      </dsp:nvSpPr>
      <dsp:spPr>
        <a:xfrm>
          <a:off x="851032" y="0"/>
          <a:ext cx="7719039" cy="4631423"/>
        </a:xfrm>
        <a:prstGeom prst="rect">
          <a:avLst/>
        </a:prstGeom>
        <a:solidFill>
          <a:srgbClr val="3742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GB" sz="5000" kern="1200" dirty="0">
              <a:latin typeface="Baskerville Old Face" panose="02020602080505020303" pitchFamily="18" charset="0"/>
            </a:rPr>
            <a:t>The right to withdraw your child from Sex Education</a:t>
          </a:r>
        </a:p>
      </dsp:txBody>
      <dsp:txXfrm>
        <a:off x="851032" y="0"/>
        <a:ext cx="7719039" cy="46314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230B7-33F7-411B-AA51-F27C060824D7}">
      <dsp:nvSpPr>
        <dsp:cNvPr id="0" name=""/>
        <dsp:cNvSpPr/>
      </dsp:nvSpPr>
      <dsp:spPr>
        <a:xfrm>
          <a:off x="851032" y="0"/>
          <a:ext cx="7719039" cy="4631423"/>
        </a:xfrm>
        <a:prstGeom prst="rect">
          <a:avLst/>
        </a:prstGeom>
        <a:solidFill>
          <a:srgbClr val="3742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GB" sz="5000" kern="1200" dirty="0">
              <a:latin typeface="Baskerville Old Face" panose="02020602080505020303" pitchFamily="18" charset="0"/>
            </a:rPr>
            <a:t>Resources…</a:t>
          </a:r>
        </a:p>
      </dsp:txBody>
      <dsp:txXfrm>
        <a:off x="851032" y="0"/>
        <a:ext cx="7719039" cy="46314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230B7-33F7-411B-AA51-F27C060824D7}">
      <dsp:nvSpPr>
        <dsp:cNvPr id="0" name=""/>
        <dsp:cNvSpPr/>
      </dsp:nvSpPr>
      <dsp:spPr>
        <a:xfrm>
          <a:off x="326329" y="0"/>
          <a:ext cx="8742610" cy="5245566"/>
        </a:xfrm>
        <a:prstGeom prst="rect">
          <a:avLst/>
        </a:prstGeom>
        <a:solidFill>
          <a:srgbClr val="3742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GB" sz="3400" u="sng" kern="1200" dirty="0">
              <a:latin typeface="Baskerville Old Face" panose="02020602080505020303" pitchFamily="18" charset="0"/>
            </a:rPr>
            <a:t>Further information</a:t>
          </a:r>
        </a:p>
        <a:p>
          <a:pPr marL="0" lvl="0" indent="0" algn="l" defTabSz="1511300">
            <a:lnSpc>
              <a:spcPct val="90000"/>
            </a:lnSpc>
            <a:spcBef>
              <a:spcPct val="0"/>
            </a:spcBef>
            <a:spcAft>
              <a:spcPct val="35000"/>
            </a:spcAft>
            <a:buNone/>
          </a:pPr>
          <a:r>
            <a:rPr lang="en-GB" sz="3000" u="none" kern="1200" dirty="0">
              <a:latin typeface="Baskerville Old Face" panose="02020602080505020303" pitchFamily="18" charset="0"/>
            </a:rPr>
            <a:t>Parent information leaflet:</a:t>
          </a:r>
        </a:p>
        <a:p>
          <a:pPr marL="0" lvl="0" indent="0" algn="l" defTabSz="1511300">
            <a:lnSpc>
              <a:spcPct val="90000"/>
            </a:lnSpc>
            <a:spcBef>
              <a:spcPct val="0"/>
            </a:spcBef>
            <a:spcAft>
              <a:spcPct val="35000"/>
            </a:spcAft>
            <a:buNone/>
          </a:pPr>
          <a:r>
            <a:rPr lang="en-GB" sz="3000" u="none" kern="1200" dirty="0">
              <a:latin typeface="Baskerville Old Face" panose="02020602080505020303" pitchFamily="18" charset="0"/>
            </a:rPr>
            <a:t>(</a:t>
          </a:r>
          <a:r>
            <a:rPr lang="en-GB" sz="3000" kern="1200" dirty="0">
              <a:latin typeface="Baskerville Old Face" panose="02020602080505020303" pitchFamily="18" charset="0"/>
            </a:rPr>
            <a:t>Understanding Relationships and Health Education in your child’s primary school: a guide for parents)</a:t>
          </a:r>
          <a:r>
            <a:rPr lang="en-GB" sz="3000" u="none" kern="1200" dirty="0">
              <a:latin typeface="Baskerville Old Face" panose="02020602080505020303" pitchFamily="18" charset="0"/>
            </a:rPr>
            <a:t> </a:t>
          </a:r>
        </a:p>
        <a:p>
          <a:pPr marL="0" lvl="0" indent="0" algn="l" defTabSz="1511300">
            <a:lnSpc>
              <a:spcPct val="90000"/>
            </a:lnSpc>
            <a:spcBef>
              <a:spcPct val="0"/>
            </a:spcBef>
            <a:spcAft>
              <a:spcPct val="35000"/>
            </a:spcAft>
            <a:buNone/>
          </a:pPr>
          <a:endParaRPr lang="en-GB" sz="3000" u="none" kern="1200" dirty="0">
            <a:latin typeface="Baskerville Old Face" panose="02020602080505020303" pitchFamily="18" charset="0"/>
          </a:endParaRPr>
        </a:p>
        <a:p>
          <a:pPr marL="0" lvl="0" indent="0" algn="l" defTabSz="1511300">
            <a:lnSpc>
              <a:spcPct val="90000"/>
            </a:lnSpc>
            <a:spcBef>
              <a:spcPct val="0"/>
            </a:spcBef>
            <a:spcAft>
              <a:spcPct val="35000"/>
            </a:spcAft>
            <a:buNone/>
          </a:pPr>
          <a:r>
            <a:rPr lang="en-GB" sz="3000" u="none" kern="1200" dirty="0">
              <a:latin typeface="Baskerville Old Face" panose="02020602080505020303" pitchFamily="18" charset="0"/>
            </a:rPr>
            <a:t>Vocabulary lists (</a:t>
          </a:r>
          <a:r>
            <a:rPr lang="en-GB" sz="3000" u="none" kern="1200">
              <a:latin typeface="Baskerville Old Face" panose="02020602080505020303" pitchFamily="18" charset="0"/>
            </a:rPr>
            <a:t>on parent portal)</a:t>
          </a:r>
          <a:endParaRPr lang="en-GB" sz="3000" u="none" kern="1200" dirty="0">
            <a:latin typeface="Baskerville Old Face" panose="02020602080505020303" pitchFamily="18" charset="0"/>
          </a:endParaRPr>
        </a:p>
        <a:p>
          <a:pPr marL="0" lvl="0" indent="0" algn="l" defTabSz="1511300">
            <a:lnSpc>
              <a:spcPct val="90000"/>
            </a:lnSpc>
            <a:spcBef>
              <a:spcPct val="0"/>
            </a:spcBef>
            <a:spcAft>
              <a:spcPct val="35000"/>
            </a:spcAft>
            <a:buNone/>
          </a:pPr>
          <a:endParaRPr lang="en-GB" sz="3000" u="none" kern="1200" dirty="0">
            <a:latin typeface="Baskerville Old Face" panose="02020602080505020303" pitchFamily="18" charset="0"/>
          </a:endParaRPr>
        </a:p>
        <a:p>
          <a:pPr marL="0" lvl="0" indent="0" algn="l" defTabSz="1511300">
            <a:lnSpc>
              <a:spcPct val="90000"/>
            </a:lnSpc>
            <a:spcBef>
              <a:spcPct val="0"/>
            </a:spcBef>
            <a:spcAft>
              <a:spcPct val="35000"/>
            </a:spcAft>
            <a:buNone/>
          </a:pPr>
          <a:r>
            <a:rPr lang="en-GB" sz="3000" u="none" kern="1200" dirty="0">
              <a:latin typeface="Baskerville Old Face" panose="02020602080505020303" pitchFamily="18" charset="0"/>
            </a:rPr>
            <a:t>Book (Brilliant Questions about growing up) </a:t>
          </a:r>
        </a:p>
        <a:p>
          <a:pPr marL="0" lvl="0" indent="0" algn="l" defTabSz="1511300">
            <a:lnSpc>
              <a:spcPct val="90000"/>
            </a:lnSpc>
            <a:spcBef>
              <a:spcPct val="0"/>
            </a:spcBef>
            <a:spcAft>
              <a:spcPct val="35000"/>
            </a:spcAft>
            <a:buNone/>
          </a:pPr>
          <a:endParaRPr lang="en-GB" sz="3000" u="none" kern="1200" dirty="0">
            <a:latin typeface="Baskerville Old Face" panose="02020602080505020303" pitchFamily="18" charset="0"/>
          </a:endParaRPr>
        </a:p>
        <a:p>
          <a:pPr marL="0" lvl="0" indent="0" algn="l" defTabSz="1511300">
            <a:lnSpc>
              <a:spcPct val="90000"/>
            </a:lnSpc>
            <a:spcBef>
              <a:spcPct val="0"/>
            </a:spcBef>
            <a:spcAft>
              <a:spcPct val="35000"/>
            </a:spcAft>
            <a:buNone/>
          </a:pPr>
          <a:r>
            <a:rPr lang="en-GB" sz="3000" u="none" kern="1200" dirty="0">
              <a:latin typeface="Baskerville Old Face" panose="02020602080505020303" pitchFamily="18" charset="0"/>
            </a:rPr>
            <a:t>Policies on website</a:t>
          </a:r>
        </a:p>
      </dsp:txBody>
      <dsp:txXfrm>
        <a:off x="326329" y="0"/>
        <a:ext cx="8742610" cy="524556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69AE719B-2D39-42D3-8294-F6871D06836E}" type="datetimeFigureOut">
              <a:rPr lang="en-GB" smtClean="0"/>
              <a:t>17/03/2024</a:t>
            </a:fld>
            <a:endParaRPr lang="en-GB"/>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8975" y="4821238"/>
            <a:ext cx="5510213" cy="39449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517063"/>
            <a:ext cx="2984500" cy="5016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02075" y="9517063"/>
            <a:ext cx="2984500" cy="501650"/>
          </a:xfrm>
          <a:prstGeom prst="rect">
            <a:avLst/>
          </a:prstGeom>
        </p:spPr>
        <p:txBody>
          <a:bodyPr vert="horz" lIns="91440" tIns="45720" rIns="91440" bIns="45720" rtlCol="0" anchor="b"/>
          <a:lstStyle>
            <a:lvl1pPr algn="r">
              <a:defRPr sz="1200"/>
            </a:lvl1pPr>
          </a:lstStyle>
          <a:p>
            <a:fld id="{2ACA7A28-FFD4-4297-B98A-87934C65D99A}" type="slidenum">
              <a:rPr lang="en-GB" smtClean="0"/>
              <a:t>‹#›</a:t>
            </a:fld>
            <a:endParaRPr lang="en-GB"/>
          </a:p>
        </p:txBody>
      </p:sp>
    </p:spTree>
    <p:extLst>
      <p:ext uri="{BB962C8B-B14F-4D97-AF65-F5344CB8AC3E}">
        <p14:creationId xmlns:p14="http://schemas.microsoft.com/office/powerpoint/2010/main" val="3048087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971B5-EC4B-4308-8E13-2C06CD2BC43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1BCFBEC3-D847-4E92-9F87-44149E412C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852BDBC-30BF-4F80-B0B4-F4660B0A4B8F}"/>
              </a:ext>
            </a:extLst>
          </p:cNvPr>
          <p:cNvSpPr>
            <a:spLocks noGrp="1"/>
          </p:cNvSpPr>
          <p:nvPr>
            <p:ph type="dt" sz="half" idx="10"/>
          </p:nvPr>
        </p:nvSpPr>
        <p:spPr/>
        <p:txBody>
          <a:bodyPr/>
          <a:lstStyle/>
          <a:p>
            <a:fld id="{7E493445-069C-4947-A636-62C7837B488A}" type="datetime1">
              <a:rPr lang="en-GB" smtClean="0"/>
              <a:t>17/03/2024</a:t>
            </a:fld>
            <a:endParaRPr lang="en-GB"/>
          </a:p>
        </p:txBody>
      </p:sp>
      <p:sp>
        <p:nvSpPr>
          <p:cNvPr id="5" name="Footer Placeholder 4">
            <a:extLst>
              <a:ext uri="{FF2B5EF4-FFF2-40B4-BE49-F238E27FC236}">
                <a16:creationId xmlns:a16="http://schemas.microsoft.com/office/drawing/2014/main" id="{12A5AC1F-DA16-4FE5-A1BD-60E01E8D4C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F00A78-048E-475C-9C80-C50BAFF91560}"/>
              </a:ext>
            </a:extLst>
          </p:cNvPr>
          <p:cNvSpPr>
            <a:spLocks noGrp="1"/>
          </p:cNvSpPr>
          <p:nvPr>
            <p:ph type="sldNum" sz="quarter" idx="12"/>
          </p:nvPr>
        </p:nvSpPr>
        <p:spPr/>
        <p:txBody>
          <a:bodyPr/>
          <a:lstStyle/>
          <a:p>
            <a:fld id="{D3AC9498-9B46-4C89-8039-A9D09772A144}" type="slidenum">
              <a:rPr lang="en-GB" smtClean="0"/>
              <a:t>‹#›</a:t>
            </a:fld>
            <a:endParaRPr lang="en-GB"/>
          </a:p>
        </p:txBody>
      </p:sp>
    </p:spTree>
    <p:extLst>
      <p:ext uri="{BB962C8B-B14F-4D97-AF65-F5344CB8AC3E}">
        <p14:creationId xmlns:p14="http://schemas.microsoft.com/office/powerpoint/2010/main" val="1189926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FC0C-77CF-4271-9AF3-1C0F416A0F6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D23295C0-267C-4387-9680-C56646BC27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FC733FB-26A2-4B75-98E1-78010677B99C}"/>
              </a:ext>
            </a:extLst>
          </p:cNvPr>
          <p:cNvSpPr>
            <a:spLocks noGrp="1"/>
          </p:cNvSpPr>
          <p:nvPr>
            <p:ph type="dt" sz="half" idx="10"/>
          </p:nvPr>
        </p:nvSpPr>
        <p:spPr/>
        <p:txBody>
          <a:bodyPr/>
          <a:lstStyle/>
          <a:p>
            <a:fld id="{BE3F9FED-3465-4104-8597-955AD66303BF}" type="datetime1">
              <a:rPr lang="en-GB" smtClean="0"/>
              <a:t>17/03/2024</a:t>
            </a:fld>
            <a:endParaRPr lang="en-GB"/>
          </a:p>
        </p:txBody>
      </p:sp>
      <p:sp>
        <p:nvSpPr>
          <p:cNvPr id="5" name="Footer Placeholder 4">
            <a:extLst>
              <a:ext uri="{FF2B5EF4-FFF2-40B4-BE49-F238E27FC236}">
                <a16:creationId xmlns:a16="http://schemas.microsoft.com/office/drawing/2014/main" id="{B97EBBB5-91BD-490F-BA5E-86D76D8DD4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8BCBA2-79EA-46BD-82E6-3CE7CD20B643}"/>
              </a:ext>
            </a:extLst>
          </p:cNvPr>
          <p:cNvSpPr>
            <a:spLocks noGrp="1"/>
          </p:cNvSpPr>
          <p:nvPr>
            <p:ph type="sldNum" sz="quarter" idx="12"/>
          </p:nvPr>
        </p:nvSpPr>
        <p:spPr/>
        <p:txBody>
          <a:bodyPr/>
          <a:lstStyle/>
          <a:p>
            <a:fld id="{D3AC9498-9B46-4C89-8039-A9D09772A144}" type="slidenum">
              <a:rPr lang="en-GB" smtClean="0"/>
              <a:t>‹#›</a:t>
            </a:fld>
            <a:endParaRPr lang="en-GB"/>
          </a:p>
        </p:txBody>
      </p:sp>
    </p:spTree>
    <p:extLst>
      <p:ext uri="{BB962C8B-B14F-4D97-AF65-F5344CB8AC3E}">
        <p14:creationId xmlns:p14="http://schemas.microsoft.com/office/powerpoint/2010/main" val="2599163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2AB339-A508-4908-B8C1-60904AE6A39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17CE276-7F08-48AC-8117-3048D2302C8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D016F80-E693-4B31-BB39-D59313C9D572}"/>
              </a:ext>
            </a:extLst>
          </p:cNvPr>
          <p:cNvSpPr>
            <a:spLocks noGrp="1"/>
          </p:cNvSpPr>
          <p:nvPr>
            <p:ph type="dt" sz="half" idx="10"/>
          </p:nvPr>
        </p:nvSpPr>
        <p:spPr/>
        <p:txBody>
          <a:bodyPr/>
          <a:lstStyle/>
          <a:p>
            <a:fld id="{333EB14E-3AE7-435F-9F6B-4EE401A9026D}" type="datetime1">
              <a:rPr lang="en-GB" smtClean="0"/>
              <a:t>17/03/2024</a:t>
            </a:fld>
            <a:endParaRPr lang="en-GB"/>
          </a:p>
        </p:txBody>
      </p:sp>
      <p:sp>
        <p:nvSpPr>
          <p:cNvPr id="5" name="Footer Placeholder 4">
            <a:extLst>
              <a:ext uri="{FF2B5EF4-FFF2-40B4-BE49-F238E27FC236}">
                <a16:creationId xmlns:a16="http://schemas.microsoft.com/office/drawing/2014/main" id="{7424E997-7021-4754-AE7D-1ED044BC6D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534395-B3C3-4FA1-B98B-1684F3166A81}"/>
              </a:ext>
            </a:extLst>
          </p:cNvPr>
          <p:cNvSpPr>
            <a:spLocks noGrp="1"/>
          </p:cNvSpPr>
          <p:nvPr>
            <p:ph type="sldNum" sz="quarter" idx="12"/>
          </p:nvPr>
        </p:nvSpPr>
        <p:spPr/>
        <p:txBody>
          <a:bodyPr/>
          <a:lstStyle/>
          <a:p>
            <a:fld id="{D3AC9498-9B46-4C89-8039-A9D09772A144}" type="slidenum">
              <a:rPr lang="en-GB" smtClean="0"/>
              <a:t>‹#›</a:t>
            </a:fld>
            <a:endParaRPr lang="en-GB"/>
          </a:p>
        </p:txBody>
      </p:sp>
    </p:spTree>
    <p:extLst>
      <p:ext uri="{BB962C8B-B14F-4D97-AF65-F5344CB8AC3E}">
        <p14:creationId xmlns:p14="http://schemas.microsoft.com/office/powerpoint/2010/main" val="3690713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6BB2C-2422-424D-975D-44AF3C671F1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94630A0-F557-4CD6-8565-09823B6FA34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33A3179-349F-4A1C-A421-B2B953494032}"/>
              </a:ext>
            </a:extLst>
          </p:cNvPr>
          <p:cNvSpPr>
            <a:spLocks noGrp="1"/>
          </p:cNvSpPr>
          <p:nvPr>
            <p:ph type="dt" sz="half" idx="10"/>
          </p:nvPr>
        </p:nvSpPr>
        <p:spPr/>
        <p:txBody>
          <a:bodyPr/>
          <a:lstStyle/>
          <a:p>
            <a:fld id="{C4F5497A-4CF5-496A-8FFC-D1B02EA99A1E}" type="datetime1">
              <a:rPr lang="en-GB" smtClean="0"/>
              <a:t>17/03/2024</a:t>
            </a:fld>
            <a:endParaRPr lang="en-GB"/>
          </a:p>
        </p:txBody>
      </p:sp>
      <p:sp>
        <p:nvSpPr>
          <p:cNvPr id="5" name="Footer Placeholder 4">
            <a:extLst>
              <a:ext uri="{FF2B5EF4-FFF2-40B4-BE49-F238E27FC236}">
                <a16:creationId xmlns:a16="http://schemas.microsoft.com/office/drawing/2014/main" id="{8D1A2717-78A2-46EA-A01C-2A2EF3FCCC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F2D4F1-E374-474D-A1E7-4EEED03894BE}"/>
              </a:ext>
            </a:extLst>
          </p:cNvPr>
          <p:cNvSpPr>
            <a:spLocks noGrp="1"/>
          </p:cNvSpPr>
          <p:nvPr>
            <p:ph type="sldNum" sz="quarter" idx="12"/>
          </p:nvPr>
        </p:nvSpPr>
        <p:spPr/>
        <p:txBody>
          <a:bodyPr/>
          <a:lstStyle/>
          <a:p>
            <a:fld id="{D3AC9498-9B46-4C89-8039-A9D09772A144}" type="slidenum">
              <a:rPr lang="en-GB" smtClean="0"/>
              <a:t>‹#›</a:t>
            </a:fld>
            <a:endParaRPr lang="en-GB"/>
          </a:p>
        </p:txBody>
      </p:sp>
    </p:spTree>
    <p:extLst>
      <p:ext uri="{BB962C8B-B14F-4D97-AF65-F5344CB8AC3E}">
        <p14:creationId xmlns:p14="http://schemas.microsoft.com/office/powerpoint/2010/main" val="810545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567C-1A2C-4EAA-9C0F-612713D0F9D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7588842-D685-437D-999A-278CA38667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657D3D8-94B6-4A86-9C84-FBA6ABFF4207}"/>
              </a:ext>
            </a:extLst>
          </p:cNvPr>
          <p:cNvSpPr>
            <a:spLocks noGrp="1"/>
          </p:cNvSpPr>
          <p:nvPr>
            <p:ph type="dt" sz="half" idx="10"/>
          </p:nvPr>
        </p:nvSpPr>
        <p:spPr/>
        <p:txBody>
          <a:bodyPr/>
          <a:lstStyle/>
          <a:p>
            <a:fld id="{4AEBD7DB-38BE-44C9-8C14-6FB19E2F0C3B}" type="datetime1">
              <a:rPr lang="en-GB" smtClean="0"/>
              <a:t>17/03/2024</a:t>
            </a:fld>
            <a:endParaRPr lang="en-GB"/>
          </a:p>
        </p:txBody>
      </p:sp>
      <p:sp>
        <p:nvSpPr>
          <p:cNvPr id="5" name="Footer Placeholder 4">
            <a:extLst>
              <a:ext uri="{FF2B5EF4-FFF2-40B4-BE49-F238E27FC236}">
                <a16:creationId xmlns:a16="http://schemas.microsoft.com/office/drawing/2014/main" id="{A75F868A-B544-4262-B337-8EA6735CE6F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819640E-2FA2-479E-8ECB-28C355F78D1B}"/>
              </a:ext>
            </a:extLst>
          </p:cNvPr>
          <p:cNvSpPr>
            <a:spLocks noGrp="1"/>
          </p:cNvSpPr>
          <p:nvPr>
            <p:ph type="sldNum" sz="quarter" idx="12"/>
          </p:nvPr>
        </p:nvSpPr>
        <p:spPr/>
        <p:txBody>
          <a:bodyPr/>
          <a:lstStyle/>
          <a:p>
            <a:fld id="{D3AC9498-9B46-4C89-8039-A9D09772A144}" type="slidenum">
              <a:rPr lang="en-GB" smtClean="0"/>
              <a:t>‹#›</a:t>
            </a:fld>
            <a:endParaRPr lang="en-GB"/>
          </a:p>
        </p:txBody>
      </p:sp>
    </p:spTree>
    <p:extLst>
      <p:ext uri="{BB962C8B-B14F-4D97-AF65-F5344CB8AC3E}">
        <p14:creationId xmlns:p14="http://schemas.microsoft.com/office/powerpoint/2010/main" val="2572815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7B68D-B375-4A53-91E6-02C07A80319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5D05570-E043-4D3F-A9A2-E3391B3BCDF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D88B942-FE04-40FB-AC90-54953D91753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A59F9F6-5E87-49F4-AB5F-A23E2075D1A7}"/>
              </a:ext>
            </a:extLst>
          </p:cNvPr>
          <p:cNvSpPr>
            <a:spLocks noGrp="1"/>
          </p:cNvSpPr>
          <p:nvPr>
            <p:ph type="dt" sz="half" idx="10"/>
          </p:nvPr>
        </p:nvSpPr>
        <p:spPr/>
        <p:txBody>
          <a:bodyPr/>
          <a:lstStyle/>
          <a:p>
            <a:fld id="{D0F2FEF4-FDB2-407C-8898-75AFA2F965C0}" type="datetime1">
              <a:rPr lang="en-GB" smtClean="0"/>
              <a:t>17/03/2024</a:t>
            </a:fld>
            <a:endParaRPr lang="en-GB"/>
          </a:p>
        </p:txBody>
      </p:sp>
      <p:sp>
        <p:nvSpPr>
          <p:cNvPr id="6" name="Footer Placeholder 5">
            <a:extLst>
              <a:ext uri="{FF2B5EF4-FFF2-40B4-BE49-F238E27FC236}">
                <a16:creationId xmlns:a16="http://schemas.microsoft.com/office/drawing/2014/main" id="{63C62784-D6F0-4519-AB71-E38F7D5956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268B97-4D0F-4097-90E2-CA243872EC0E}"/>
              </a:ext>
            </a:extLst>
          </p:cNvPr>
          <p:cNvSpPr>
            <a:spLocks noGrp="1"/>
          </p:cNvSpPr>
          <p:nvPr>
            <p:ph type="sldNum" sz="quarter" idx="12"/>
          </p:nvPr>
        </p:nvSpPr>
        <p:spPr/>
        <p:txBody>
          <a:bodyPr/>
          <a:lstStyle/>
          <a:p>
            <a:fld id="{D3AC9498-9B46-4C89-8039-A9D09772A144}" type="slidenum">
              <a:rPr lang="en-GB" smtClean="0"/>
              <a:t>‹#›</a:t>
            </a:fld>
            <a:endParaRPr lang="en-GB"/>
          </a:p>
        </p:txBody>
      </p:sp>
    </p:spTree>
    <p:extLst>
      <p:ext uri="{BB962C8B-B14F-4D97-AF65-F5344CB8AC3E}">
        <p14:creationId xmlns:p14="http://schemas.microsoft.com/office/powerpoint/2010/main" val="3652817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019D0-34D7-4080-A04C-F311FD10407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14AACAB-8CEF-4508-B558-62BF2DFAF0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75F1A3A-B2F3-4DB5-8329-B2A196B2ED1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E1D7EE-B48F-4138-8341-495D61734F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72D2946-0551-49F1-B2ED-41783111E3F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FADFF07-2D97-4AC1-95AD-CDCC00E91067}"/>
              </a:ext>
            </a:extLst>
          </p:cNvPr>
          <p:cNvSpPr>
            <a:spLocks noGrp="1"/>
          </p:cNvSpPr>
          <p:nvPr>
            <p:ph type="dt" sz="half" idx="10"/>
          </p:nvPr>
        </p:nvSpPr>
        <p:spPr/>
        <p:txBody>
          <a:bodyPr/>
          <a:lstStyle/>
          <a:p>
            <a:fld id="{CC0E5C51-09A3-4179-8BED-01C36676FD32}" type="datetime1">
              <a:rPr lang="en-GB" smtClean="0"/>
              <a:t>17/03/2024</a:t>
            </a:fld>
            <a:endParaRPr lang="en-GB"/>
          </a:p>
        </p:txBody>
      </p:sp>
      <p:sp>
        <p:nvSpPr>
          <p:cNvPr id="8" name="Footer Placeholder 7">
            <a:extLst>
              <a:ext uri="{FF2B5EF4-FFF2-40B4-BE49-F238E27FC236}">
                <a16:creationId xmlns:a16="http://schemas.microsoft.com/office/drawing/2014/main" id="{930F433A-DA84-43C9-80FB-7BA2C8D02E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A3ECD2A-D676-4ACE-9EB1-F8414534ED50}"/>
              </a:ext>
            </a:extLst>
          </p:cNvPr>
          <p:cNvSpPr>
            <a:spLocks noGrp="1"/>
          </p:cNvSpPr>
          <p:nvPr>
            <p:ph type="sldNum" sz="quarter" idx="12"/>
          </p:nvPr>
        </p:nvSpPr>
        <p:spPr/>
        <p:txBody>
          <a:bodyPr/>
          <a:lstStyle/>
          <a:p>
            <a:fld id="{D3AC9498-9B46-4C89-8039-A9D09772A144}" type="slidenum">
              <a:rPr lang="en-GB" smtClean="0"/>
              <a:t>‹#›</a:t>
            </a:fld>
            <a:endParaRPr lang="en-GB"/>
          </a:p>
        </p:txBody>
      </p:sp>
    </p:spTree>
    <p:extLst>
      <p:ext uri="{BB962C8B-B14F-4D97-AF65-F5344CB8AC3E}">
        <p14:creationId xmlns:p14="http://schemas.microsoft.com/office/powerpoint/2010/main" val="1458798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DCB2D-C6B9-4C29-A217-5D1D66F8835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F64C5CD-DDD3-4916-AD89-195DE322B09E}"/>
              </a:ext>
            </a:extLst>
          </p:cNvPr>
          <p:cNvSpPr>
            <a:spLocks noGrp="1"/>
          </p:cNvSpPr>
          <p:nvPr>
            <p:ph type="dt" sz="half" idx="10"/>
          </p:nvPr>
        </p:nvSpPr>
        <p:spPr/>
        <p:txBody>
          <a:bodyPr/>
          <a:lstStyle/>
          <a:p>
            <a:fld id="{87BB4468-BEF9-4AE4-87A1-5A574753498A}" type="datetime1">
              <a:rPr lang="en-GB" smtClean="0"/>
              <a:t>17/03/2024</a:t>
            </a:fld>
            <a:endParaRPr lang="en-GB"/>
          </a:p>
        </p:txBody>
      </p:sp>
      <p:sp>
        <p:nvSpPr>
          <p:cNvPr id="4" name="Footer Placeholder 3">
            <a:extLst>
              <a:ext uri="{FF2B5EF4-FFF2-40B4-BE49-F238E27FC236}">
                <a16:creationId xmlns:a16="http://schemas.microsoft.com/office/drawing/2014/main" id="{312E3B25-C860-4F0C-A9D8-C40A7A01D7A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92A5A33-262E-492D-9EB6-949515983BED}"/>
              </a:ext>
            </a:extLst>
          </p:cNvPr>
          <p:cNvSpPr>
            <a:spLocks noGrp="1"/>
          </p:cNvSpPr>
          <p:nvPr>
            <p:ph type="sldNum" sz="quarter" idx="12"/>
          </p:nvPr>
        </p:nvSpPr>
        <p:spPr/>
        <p:txBody>
          <a:bodyPr/>
          <a:lstStyle/>
          <a:p>
            <a:fld id="{D3AC9498-9B46-4C89-8039-A9D09772A144}" type="slidenum">
              <a:rPr lang="en-GB" smtClean="0"/>
              <a:t>‹#›</a:t>
            </a:fld>
            <a:endParaRPr lang="en-GB"/>
          </a:p>
        </p:txBody>
      </p:sp>
    </p:spTree>
    <p:extLst>
      <p:ext uri="{BB962C8B-B14F-4D97-AF65-F5344CB8AC3E}">
        <p14:creationId xmlns:p14="http://schemas.microsoft.com/office/powerpoint/2010/main" val="3409369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DDA9BC-714E-4DA1-BAB8-1B9F47ECDFC5}"/>
              </a:ext>
            </a:extLst>
          </p:cNvPr>
          <p:cNvSpPr>
            <a:spLocks noGrp="1"/>
          </p:cNvSpPr>
          <p:nvPr>
            <p:ph type="dt" sz="half" idx="10"/>
          </p:nvPr>
        </p:nvSpPr>
        <p:spPr/>
        <p:txBody>
          <a:bodyPr/>
          <a:lstStyle/>
          <a:p>
            <a:fld id="{E9610C05-4E21-4928-81AD-110E9E60A2D9}" type="datetime1">
              <a:rPr lang="en-GB" smtClean="0"/>
              <a:t>17/03/2024</a:t>
            </a:fld>
            <a:endParaRPr lang="en-GB"/>
          </a:p>
        </p:txBody>
      </p:sp>
      <p:sp>
        <p:nvSpPr>
          <p:cNvPr id="3" name="Footer Placeholder 2">
            <a:extLst>
              <a:ext uri="{FF2B5EF4-FFF2-40B4-BE49-F238E27FC236}">
                <a16:creationId xmlns:a16="http://schemas.microsoft.com/office/drawing/2014/main" id="{1E841436-9E4E-411D-93E2-47E0CE06647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1C5D260-6AF6-43CE-92D5-8E39F9D6D104}"/>
              </a:ext>
            </a:extLst>
          </p:cNvPr>
          <p:cNvSpPr>
            <a:spLocks noGrp="1"/>
          </p:cNvSpPr>
          <p:nvPr>
            <p:ph type="sldNum" sz="quarter" idx="12"/>
          </p:nvPr>
        </p:nvSpPr>
        <p:spPr/>
        <p:txBody>
          <a:bodyPr/>
          <a:lstStyle/>
          <a:p>
            <a:fld id="{D3AC9498-9B46-4C89-8039-A9D09772A144}" type="slidenum">
              <a:rPr lang="en-GB" smtClean="0"/>
              <a:t>‹#›</a:t>
            </a:fld>
            <a:endParaRPr lang="en-GB"/>
          </a:p>
        </p:txBody>
      </p:sp>
    </p:spTree>
    <p:extLst>
      <p:ext uri="{BB962C8B-B14F-4D97-AF65-F5344CB8AC3E}">
        <p14:creationId xmlns:p14="http://schemas.microsoft.com/office/powerpoint/2010/main" val="675524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33874-D64D-43E3-8D81-F12F89B187F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D2E60D1-A639-4C26-A1F4-A490B26158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5176143-7590-40A0-9225-0C2398A00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658787A-8C83-4C40-B118-60068B9030F3}"/>
              </a:ext>
            </a:extLst>
          </p:cNvPr>
          <p:cNvSpPr>
            <a:spLocks noGrp="1"/>
          </p:cNvSpPr>
          <p:nvPr>
            <p:ph type="dt" sz="half" idx="10"/>
          </p:nvPr>
        </p:nvSpPr>
        <p:spPr/>
        <p:txBody>
          <a:bodyPr/>
          <a:lstStyle/>
          <a:p>
            <a:fld id="{6A2EDD41-F89A-4BB4-A020-6BE1C0D26477}" type="datetime1">
              <a:rPr lang="en-GB" smtClean="0"/>
              <a:t>17/03/2024</a:t>
            </a:fld>
            <a:endParaRPr lang="en-GB"/>
          </a:p>
        </p:txBody>
      </p:sp>
      <p:sp>
        <p:nvSpPr>
          <p:cNvPr id="6" name="Footer Placeholder 5">
            <a:extLst>
              <a:ext uri="{FF2B5EF4-FFF2-40B4-BE49-F238E27FC236}">
                <a16:creationId xmlns:a16="http://schemas.microsoft.com/office/drawing/2014/main" id="{FC2BC41D-50FE-494D-853D-41CA71ED0E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51205B-0029-43C5-BED3-3A84603CBAEC}"/>
              </a:ext>
            </a:extLst>
          </p:cNvPr>
          <p:cNvSpPr>
            <a:spLocks noGrp="1"/>
          </p:cNvSpPr>
          <p:nvPr>
            <p:ph type="sldNum" sz="quarter" idx="12"/>
          </p:nvPr>
        </p:nvSpPr>
        <p:spPr/>
        <p:txBody>
          <a:bodyPr/>
          <a:lstStyle/>
          <a:p>
            <a:fld id="{D3AC9498-9B46-4C89-8039-A9D09772A144}" type="slidenum">
              <a:rPr lang="en-GB" smtClean="0"/>
              <a:t>‹#›</a:t>
            </a:fld>
            <a:endParaRPr lang="en-GB"/>
          </a:p>
        </p:txBody>
      </p:sp>
    </p:spTree>
    <p:extLst>
      <p:ext uri="{BB962C8B-B14F-4D97-AF65-F5344CB8AC3E}">
        <p14:creationId xmlns:p14="http://schemas.microsoft.com/office/powerpoint/2010/main" val="372918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F1F9F-A14F-4E41-9FFB-13376D9B453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183D561E-FEDA-43BF-B731-EE20474BDC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FFF04FF-DF99-4AC4-9F55-48B408719C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B62CA0B-CC9F-4CCF-A9CD-BF7245FA8BB9}"/>
              </a:ext>
            </a:extLst>
          </p:cNvPr>
          <p:cNvSpPr>
            <a:spLocks noGrp="1"/>
          </p:cNvSpPr>
          <p:nvPr>
            <p:ph type="dt" sz="half" idx="10"/>
          </p:nvPr>
        </p:nvSpPr>
        <p:spPr/>
        <p:txBody>
          <a:bodyPr/>
          <a:lstStyle/>
          <a:p>
            <a:fld id="{6084D0B2-88CD-4063-B55B-CA42D3081827}" type="datetime1">
              <a:rPr lang="en-GB" smtClean="0"/>
              <a:t>17/03/2024</a:t>
            </a:fld>
            <a:endParaRPr lang="en-GB"/>
          </a:p>
        </p:txBody>
      </p:sp>
      <p:sp>
        <p:nvSpPr>
          <p:cNvPr id="6" name="Footer Placeholder 5">
            <a:extLst>
              <a:ext uri="{FF2B5EF4-FFF2-40B4-BE49-F238E27FC236}">
                <a16:creationId xmlns:a16="http://schemas.microsoft.com/office/drawing/2014/main" id="{179C34E3-0ACA-477E-9A2C-2D97EFAEB59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94C1EE-0465-4893-A31B-4116F26800E1}"/>
              </a:ext>
            </a:extLst>
          </p:cNvPr>
          <p:cNvSpPr>
            <a:spLocks noGrp="1"/>
          </p:cNvSpPr>
          <p:nvPr>
            <p:ph type="sldNum" sz="quarter" idx="12"/>
          </p:nvPr>
        </p:nvSpPr>
        <p:spPr/>
        <p:txBody>
          <a:bodyPr/>
          <a:lstStyle/>
          <a:p>
            <a:fld id="{D3AC9498-9B46-4C89-8039-A9D09772A144}" type="slidenum">
              <a:rPr lang="en-GB" smtClean="0"/>
              <a:t>‹#›</a:t>
            </a:fld>
            <a:endParaRPr lang="en-GB"/>
          </a:p>
        </p:txBody>
      </p:sp>
    </p:spTree>
    <p:extLst>
      <p:ext uri="{BB962C8B-B14F-4D97-AF65-F5344CB8AC3E}">
        <p14:creationId xmlns:p14="http://schemas.microsoft.com/office/powerpoint/2010/main" val="552384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007C95-63F9-453F-AA30-CD7B8603E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5541083-2F81-409A-8A22-948C253927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306470E-5A4A-44ED-930C-EE521F0951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6E553C-05B8-4C05-B706-61C35529BC4C}" type="datetime1">
              <a:rPr lang="en-GB" smtClean="0"/>
              <a:t>17/03/2024</a:t>
            </a:fld>
            <a:endParaRPr lang="en-GB"/>
          </a:p>
        </p:txBody>
      </p:sp>
      <p:sp>
        <p:nvSpPr>
          <p:cNvPr id="5" name="Footer Placeholder 4">
            <a:extLst>
              <a:ext uri="{FF2B5EF4-FFF2-40B4-BE49-F238E27FC236}">
                <a16:creationId xmlns:a16="http://schemas.microsoft.com/office/drawing/2014/main" id="{600DE25A-869D-40E6-A122-3FAFA1C18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CEADA5C-AA9F-4928-8FFC-9C3A9605E0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AC9498-9B46-4C89-8039-A9D09772A144}" type="slidenum">
              <a:rPr lang="en-GB" smtClean="0"/>
              <a:t>‹#›</a:t>
            </a:fld>
            <a:endParaRPr lang="en-GB"/>
          </a:p>
        </p:txBody>
      </p:sp>
    </p:spTree>
    <p:extLst>
      <p:ext uri="{BB962C8B-B14F-4D97-AF65-F5344CB8AC3E}">
        <p14:creationId xmlns:p14="http://schemas.microsoft.com/office/powerpoint/2010/main" val="1036107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building, house&#10;&#10;Description automatically generated">
            <a:extLst>
              <a:ext uri="{FF2B5EF4-FFF2-40B4-BE49-F238E27FC236}">
                <a16:creationId xmlns:a16="http://schemas.microsoft.com/office/drawing/2014/main" id="{A205D5BD-5807-4860-A8AF-626A69E69614}"/>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11757" b="11757"/>
          <a:stretch/>
        </p:blipFill>
        <p:spPr>
          <a:xfrm>
            <a:off x="0" y="0"/>
            <a:ext cx="12192000" cy="6858000"/>
          </a:xfrm>
          <a:prstGeom prst="rect">
            <a:avLst/>
          </a:prstGeom>
        </p:spPr>
      </p:pic>
      <p:sp>
        <p:nvSpPr>
          <p:cNvPr id="5" name="Rectangle 4">
            <a:extLst>
              <a:ext uri="{FF2B5EF4-FFF2-40B4-BE49-F238E27FC236}">
                <a16:creationId xmlns:a16="http://schemas.microsoft.com/office/drawing/2014/main" id="{A385C0CD-D6E9-4E01-8413-8A5E3AAAADF9}"/>
              </a:ext>
            </a:extLst>
          </p:cNvPr>
          <p:cNvSpPr/>
          <p:nvPr/>
        </p:nvSpPr>
        <p:spPr>
          <a:xfrm>
            <a:off x="0" y="5626938"/>
            <a:ext cx="12192000" cy="1231062"/>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26790E9-9937-4C2C-9029-ECE4A449F75C}" type="slidenum">
              <a:rPr lang="en-GB" smtClean="0"/>
              <a:t>1</a:t>
            </a:fld>
            <a:endParaRPr lang="en-GB" dirty="0"/>
          </a:p>
        </p:txBody>
      </p:sp>
      <p:pic>
        <p:nvPicPr>
          <p:cNvPr id="4" name="Picture 3" descr="A picture containing company name&#10;&#10;Description automatically generated">
            <a:extLst>
              <a:ext uri="{FF2B5EF4-FFF2-40B4-BE49-F238E27FC236}">
                <a16:creationId xmlns:a16="http://schemas.microsoft.com/office/drawing/2014/main" id="{285E0107-1464-41FB-8FA5-9D0A7C4B1376}"/>
              </a:ext>
            </a:extLst>
          </p:cNvPr>
          <p:cNvPicPr>
            <a:picLocks noChangeAspect="1"/>
          </p:cNvPicPr>
          <p:nvPr/>
        </p:nvPicPr>
        <p:blipFill>
          <a:blip r:embed="rId3">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92879" y="5626938"/>
            <a:ext cx="1622205" cy="1147086"/>
          </a:xfrm>
          <a:prstGeom prst="rect">
            <a:avLst/>
          </a:prstGeom>
        </p:spPr>
      </p:pic>
      <p:sp>
        <p:nvSpPr>
          <p:cNvPr id="6" name="TextBox 5">
            <a:extLst>
              <a:ext uri="{FF2B5EF4-FFF2-40B4-BE49-F238E27FC236}">
                <a16:creationId xmlns:a16="http://schemas.microsoft.com/office/drawing/2014/main" id="{E41EC04D-426E-4AAB-9464-D4372E0F5D86}"/>
              </a:ext>
            </a:extLst>
          </p:cNvPr>
          <p:cNvSpPr txBox="1"/>
          <p:nvPr/>
        </p:nvSpPr>
        <p:spPr>
          <a:xfrm>
            <a:off x="948283" y="83976"/>
            <a:ext cx="10295433" cy="984885"/>
          </a:xfrm>
          <a:prstGeom prst="rect">
            <a:avLst/>
          </a:prstGeom>
          <a:solidFill>
            <a:srgbClr val="00338D">
              <a:alpha val="86000"/>
            </a:srgbClr>
          </a:solidFill>
        </p:spPr>
        <p:txBody>
          <a:bodyPr wrap="square" rtlCol="0">
            <a:spAutoFit/>
          </a:bodyPr>
          <a:lstStyle/>
          <a:p>
            <a:pPr algn="ctr"/>
            <a:r>
              <a:rPr lang="en-GB" sz="4000" dirty="0">
                <a:solidFill>
                  <a:schemeClr val="bg1"/>
                </a:solidFill>
                <a:latin typeface="Baskerville Old Face" panose="02020602080505020303" pitchFamily="18" charset="0"/>
              </a:rPr>
              <a:t>Sex Education at Avon House Preparatory School</a:t>
            </a:r>
          </a:p>
          <a:p>
            <a:endParaRPr lang="en-GB" dirty="0">
              <a:solidFill>
                <a:schemeClr val="bg1"/>
              </a:solidFill>
              <a:latin typeface="Baskerville Old Face" panose="02020602080505020303" pitchFamily="18" charset="0"/>
            </a:endParaRPr>
          </a:p>
        </p:txBody>
      </p:sp>
      <p:pic>
        <p:nvPicPr>
          <p:cNvPr id="7" name="Picture 6" descr="https://i2.wp.com/deanparkschool.org.uk/wp-content/uploads/2019/05/f_image3.png?resize=292%2C286&amp;ssl=1">
            <a:extLst>
              <a:ext uri="{FF2B5EF4-FFF2-40B4-BE49-F238E27FC236}">
                <a16:creationId xmlns:a16="http://schemas.microsoft.com/office/drawing/2014/main" id="{DE2518E2-90B7-4FEE-985B-3CB3472BA7B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8379" y="5166816"/>
            <a:ext cx="1723284" cy="1607208"/>
          </a:xfrm>
          <a:prstGeom prst="rect">
            <a:avLst/>
          </a:prstGeom>
          <a:noFill/>
          <a:ln>
            <a:noFill/>
          </a:ln>
        </p:spPr>
      </p:pic>
      <p:sp>
        <p:nvSpPr>
          <p:cNvPr id="2" name="Slide Number Placeholder 1">
            <a:extLst>
              <a:ext uri="{FF2B5EF4-FFF2-40B4-BE49-F238E27FC236}">
                <a16:creationId xmlns:a16="http://schemas.microsoft.com/office/drawing/2014/main" id="{3018EF87-9F26-7A4A-CB25-37DA01A6ECD7}"/>
              </a:ext>
            </a:extLst>
          </p:cNvPr>
          <p:cNvSpPr>
            <a:spLocks noGrp="1"/>
          </p:cNvSpPr>
          <p:nvPr>
            <p:ph type="sldNum" sz="quarter" idx="12"/>
          </p:nvPr>
        </p:nvSpPr>
        <p:spPr/>
        <p:txBody>
          <a:bodyPr/>
          <a:lstStyle/>
          <a:p>
            <a:fld id="{D3AC9498-9B46-4C89-8039-A9D09772A144}" type="slidenum">
              <a:rPr lang="en-GB" smtClean="0"/>
              <a:t>1</a:t>
            </a:fld>
            <a:endParaRPr lang="en-GB"/>
          </a:p>
        </p:txBody>
      </p:sp>
    </p:spTree>
    <p:extLst>
      <p:ext uri="{BB962C8B-B14F-4D97-AF65-F5344CB8AC3E}">
        <p14:creationId xmlns:p14="http://schemas.microsoft.com/office/powerpoint/2010/main" val="2845011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38D"/>
        </a:solidFill>
        <a:effectLst/>
      </p:bgPr>
    </p:bg>
    <p:spTree>
      <p:nvGrpSpPr>
        <p:cNvPr id="1" name=""/>
        <p:cNvGrpSpPr/>
        <p:nvPr/>
      </p:nvGrpSpPr>
      <p:grpSpPr>
        <a:xfrm>
          <a:off x="0" y="0"/>
          <a:ext cx="0" cy="0"/>
          <a:chOff x="0" y="0"/>
          <a:chExt cx="0" cy="0"/>
        </a:xfrm>
      </p:grpSpPr>
      <p:pic>
        <p:nvPicPr>
          <p:cNvPr id="4" name="Picture 3" descr="A picture containing company name&#10;&#10;Description automatically generated">
            <a:extLst>
              <a:ext uri="{FF2B5EF4-FFF2-40B4-BE49-F238E27FC236}">
                <a16:creationId xmlns:a16="http://schemas.microsoft.com/office/drawing/2014/main" id="{F9159278-E659-4B97-A491-141953C0E271}"/>
              </a:ext>
            </a:extLst>
          </p:cNvPr>
          <p:cNvPicPr>
            <a:picLocks noChangeAspect="1"/>
          </p:cNvPicPr>
          <p:nvPr/>
        </p:nvPicPr>
        <p:blipFill>
          <a:blip r:embed="rId2">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6897" y="5597477"/>
            <a:ext cx="1622205" cy="1147086"/>
          </a:xfrm>
          <a:prstGeom prst="rect">
            <a:avLst/>
          </a:prstGeom>
        </p:spPr>
      </p:pic>
      <p:cxnSp>
        <p:nvCxnSpPr>
          <p:cNvPr id="14" name="Straight Connector 13">
            <a:extLst>
              <a:ext uri="{FF2B5EF4-FFF2-40B4-BE49-F238E27FC236}">
                <a16:creationId xmlns:a16="http://schemas.microsoft.com/office/drawing/2014/main" id="{B2A8B1E3-885A-4EDE-BA99-6206A82C688B}"/>
              </a:ext>
            </a:extLst>
          </p:cNvPr>
          <p:cNvCxnSpPr/>
          <p:nvPr/>
        </p:nvCxnSpPr>
        <p:spPr>
          <a:xfrm>
            <a:off x="387927" y="1080655"/>
            <a:ext cx="11545455"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0B8DDC9-A514-467F-9152-35862961266C}"/>
              </a:ext>
            </a:extLst>
          </p:cNvPr>
          <p:cNvSpPr txBox="1"/>
          <p:nvPr/>
        </p:nvSpPr>
        <p:spPr>
          <a:xfrm>
            <a:off x="266183" y="305183"/>
            <a:ext cx="10563742" cy="646331"/>
          </a:xfrm>
          <a:prstGeom prst="rect">
            <a:avLst/>
          </a:prstGeom>
          <a:noFill/>
        </p:spPr>
        <p:txBody>
          <a:bodyPr wrap="square">
            <a:spAutoFit/>
          </a:bodyPr>
          <a:lstStyle/>
          <a:p>
            <a:r>
              <a:rPr lang="en-GB" sz="3600" dirty="0">
                <a:solidFill>
                  <a:schemeClr val="bg1"/>
                </a:solidFill>
                <a:latin typeface="Baskerville Old Face" panose="02020602080505020303" pitchFamily="18" charset="0"/>
              </a:rPr>
              <a:t>Rationale behind Sex Education to UKS2 at Avon House</a:t>
            </a:r>
          </a:p>
        </p:txBody>
      </p:sp>
      <p:sp>
        <p:nvSpPr>
          <p:cNvPr id="9" name="TextBox 8">
            <a:extLst>
              <a:ext uri="{FF2B5EF4-FFF2-40B4-BE49-F238E27FC236}">
                <a16:creationId xmlns:a16="http://schemas.microsoft.com/office/drawing/2014/main" id="{3DE97600-12A3-4BE8-9699-71A9C44074A2}"/>
              </a:ext>
            </a:extLst>
          </p:cNvPr>
          <p:cNvSpPr txBox="1"/>
          <p:nvPr/>
        </p:nvSpPr>
        <p:spPr>
          <a:xfrm>
            <a:off x="199007" y="1186746"/>
            <a:ext cx="11923294" cy="523220"/>
          </a:xfrm>
          <a:prstGeom prst="rect">
            <a:avLst/>
          </a:prstGeom>
          <a:noFill/>
        </p:spPr>
        <p:txBody>
          <a:bodyPr wrap="square">
            <a:spAutoFit/>
          </a:bodyPr>
          <a:lstStyle/>
          <a:p>
            <a:r>
              <a:rPr lang="en-GB" sz="2800" b="1" dirty="0">
                <a:solidFill>
                  <a:schemeClr val="bg1"/>
                </a:solidFill>
                <a:latin typeface="Baskerville Old Face" panose="02020602080505020303" pitchFamily="18" charset="0"/>
              </a:rPr>
              <a:t>Good Mental Health and Wellbeing               Better Attainment and Achievement</a:t>
            </a:r>
          </a:p>
        </p:txBody>
      </p:sp>
      <p:cxnSp>
        <p:nvCxnSpPr>
          <p:cNvPr id="8" name="Straight Arrow Connector 7">
            <a:extLst>
              <a:ext uri="{FF2B5EF4-FFF2-40B4-BE49-F238E27FC236}">
                <a16:creationId xmlns:a16="http://schemas.microsoft.com/office/drawing/2014/main" id="{152301F8-19D6-4318-B19C-2A66500F958C}"/>
              </a:ext>
            </a:extLst>
          </p:cNvPr>
          <p:cNvCxnSpPr>
            <a:cxnSpLocks/>
          </p:cNvCxnSpPr>
          <p:nvPr/>
        </p:nvCxnSpPr>
        <p:spPr>
          <a:xfrm>
            <a:off x="5820275" y="1700058"/>
            <a:ext cx="55144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DA7C998-D5D3-4D33-B359-F5503E4B8BFB}"/>
              </a:ext>
            </a:extLst>
          </p:cNvPr>
          <p:cNvSpPr/>
          <p:nvPr/>
        </p:nvSpPr>
        <p:spPr>
          <a:xfrm>
            <a:off x="266183" y="1945198"/>
            <a:ext cx="6349041" cy="4708981"/>
          </a:xfrm>
          <a:prstGeom prst="rect">
            <a:avLst/>
          </a:prstGeom>
        </p:spPr>
        <p:txBody>
          <a:bodyPr wrap="square">
            <a:spAutoFit/>
          </a:bodyPr>
          <a:lstStyle/>
          <a:p>
            <a:r>
              <a:rPr lang="en-GB" sz="3000" dirty="0">
                <a:solidFill>
                  <a:schemeClr val="bg1"/>
                </a:solidFill>
                <a:latin typeface="Baskerville Old Face" panose="02020602080505020303" pitchFamily="18" charset="0"/>
              </a:rPr>
              <a:t>Good sex education, rather than encouraging children to have sex earlier, is proven to assist with:</a:t>
            </a:r>
          </a:p>
          <a:p>
            <a:r>
              <a:rPr lang="en-GB" sz="3000" dirty="0">
                <a:solidFill>
                  <a:srgbClr val="FFFF00"/>
                </a:solidFill>
                <a:latin typeface="Baskerville Old Face" panose="02020602080505020303" pitchFamily="18" charset="0"/>
              </a:rPr>
              <a:t>Abuse reporting, delay in having sex for the first time, likelihood of sex being consensual, use of contraception, reduction in pregnancy and STI rates.</a:t>
            </a:r>
          </a:p>
          <a:p>
            <a:endParaRPr lang="en-GB" sz="3000" dirty="0">
              <a:solidFill>
                <a:schemeClr val="bg1"/>
              </a:solidFill>
              <a:latin typeface="Baskerville Old Face" panose="02020602080505020303" pitchFamily="18" charset="0"/>
            </a:endParaRPr>
          </a:p>
          <a:p>
            <a:r>
              <a:rPr lang="en-GB" sz="3000" dirty="0">
                <a:solidFill>
                  <a:schemeClr val="bg1"/>
                </a:solidFill>
                <a:latin typeface="Baskerville Old Face" panose="02020602080505020303" pitchFamily="18" charset="0"/>
              </a:rPr>
              <a:t> All of which of course fall under safeguarding of children.</a:t>
            </a:r>
          </a:p>
        </p:txBody>
      </p:sp>
      <p:pic>
        <p:nvPicPr>
          <p:cNvPr id="2" name="Picture 1">
            <a:extLst>
              <a:ext uri="{FF2B5EF4-FFF2-40B4-BE49-F238E27FC236}">
                <a16:creationId xmlns:a16="http://schemas.microsoft.com/office/drawing/2014/main" id="{898B44EA-DB1A-45C6-9832-F62EE3F5ED7C}"/>
              </a:ext>
            </a:extLst>
          </p:cNvPr>
          <p:cNvPicPr>
            <a:picLocks noChangeAspect="1"/>
          </p:cNvPicPr>
          <p:nvPr/>
        </p:nvPicPr>
        <p:blipFill>
          <a:blip r:embed="rId3"/>
          <a:stretch>
            <a:fillRect/>
          </a:stretch>
        </p:blipFill>
        <p:spPr>
          <a:xfrm>
            <a:off x="6736968" y="2340077"/>
            <a:ext cx="4584748" cy="3437268"/>
          </a:xfrm>
          <a:prstGeom prst="rect">
            <a:avLst/>
          </a:prstGeom>
        </p:spPr>
      </p:pic>
      <p:sp>
        <p:nvSpPr>
          <p:cNvPr id="3" name="Slide Number Placeholder 2">
            <a:extLst>
              <a:ext uri="{FF2B5EF4-FFF2-40B4-BE49-F238E27FC236}">
                <a16:creationId xmlns:a16="http://schemas.microsoft.com/office/drawing/2014/main" id="{03A3ECEF-7948-480C-2F82-11C1754F8B2B}"/>
              </a:ext>
            </a:extLst>
          </p:cNvPr>
          <p:cNvSpPr>
            <a:spLocks noGrp="1"/>
          </p:cNvSpPr>
          <p:nvPr>
            <p:ph type="sldNum" sz="quarter" idx="12"/>
          </p:nvPr>
        </p:nvSpPr>
        <p:spPr/>
        <p:txBody>
          <a:bodyPr/>
          <a:lstStyle/>
          <a:p>
            <a:fld id="{D3AC9498-9B46-4C89-8039-A9D09772A144}" type="slidenum">
              <a:rPr lang="en-GB" smtClean="0"/>
              <a:t>10</a:t>
            </a:fld>
            <a:endParaRPr lang="en-GB"/>
          </a:p>
        </p:txBody>
      </p:sp>
      <p:sp>
        <p:nvSpPr>
          <p:cNvPr id="6" name="TextBox 5">
            <a:extLst>
              <a:ext uri="{FF2B5EF4-FFF2-40B4-BE49-F238E27FC236}">
                <a16:creationId xmlns:a16="http://schemas.microsoft.com/office/drawing/2014/main" id="{3D371772-34CC-792E-1E99-E64ADD2591B1}"/>
              </a:ext>
            </a:extLst>
          </p:cNvPr>
          <p:cNvSpPr txBox="1"/>
          <p:nvPr/>
        </p:nvSpPr>
        <p:spPr>
          <a:xfrm>
            <a:off x="5938092" y="6356350"/>
            <a:ext cx="418704" cy="369332"/>
          </a:xfrm>
          <a:prstGeom prst="rect">
            <a:avLst/>
          </a:prstGeom>
          <a:noFill/>
        </p:spPr>
        <p:txBody>
          <a:bodyPr wrap="none" rtlCol="0">
            <a:spAutoFit/>
          </a:bodyPr>
          <a:lstStyle/>
          <a:p>
            <a:fld id="{BAA089C6-A95B-4683-90AD-6C31802D1E75}" type="slidenum">
              <a:rPr lang="en-GB" smtClean="0">
                <a:solidFill>
                  <a:schemeClr val="bg1"/>
                </a:solidFill>
              </a:rPr>
              <a:t>10</a:t>
            </a:fld>
            <a:endParaRPr lang="en-GB" dirty="0">
              <a:solidFill>
                <a:schemeClr val="bg1"/>
              </a:solidFill>
            </a:endParaRPr>
          </a:p>
        </p:txBody>
      </p:sp>
    </p:spTree>
    <p:extLst>
      <p:ext uri="{BB962C8B-B14F-4D97-AF65-F5344CB8AC3E}">
        <p14:creationId xmlns:p14="http://schemas.microsoft.com/office/powerpoint/2010/main" val="1296652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38D"/>
        </a:solidFill>
        <a:effectLst/>
      </p:bgPr>
    </p:bg>
    <p:spTree>
      <p:nvGrpSpPr>
        <p:cNvPr id="1" name=""/>
        <p:cNvGrpSpPr/>
        <p:nvPr/>
      </p:nvGrpSpPr>
      <p:grpSpPr>
        <a:xfrm>
          <a:off x="0" y="0"/>
          <a:ext cx="0" cy="0"/>
          <a:chOff x="0" y="0"/>
          <a:chExt cx="0" cy="0"/>
        </a:xfrm>
      </p:grpSpPr>
      <p:pic>
        <p:nvPicPr>
          <p:cNvPr id="4" name="Picture 3" descr="A picture containing company name&#10;&#10;Description automatically generated">
            <a:extLst>
              <a:ext uri="{FF2B5EF4-FFF2-40B4-BE49-F238E27FC236}">
                <a16:creationId xmlns:a16="http://schemas.microsoft.com/office/drawing/2014/main" id="{F9159278-E659-4B97-A491-141953C0E271}"/>
              </a:ext>
            </a:extLst>
          </p:cNvPr>
          <p:cNvPicPr>
            <a:picLocks noChangeAspect="1"/>
          </p:cNvPicPr>
          <p:nvPr/>
        </p:nvPicPr>
        <p:blipFill>
          <a:blip r:embed="rId2">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6897" y="5597477"/>
            <a:ext cx="1622205" cy="1147086"/>
          </a:xfrm>
          <a:prstGeom prst="rect">
            <a:avLst/>
          </a:prstGeom>
        </p:spPr>
      </p:pic>
      <p:cxnSp>
        <p:nvCxnSpPr>
          <p:cNvPr id="14" name="Straight Connector 13">
            <a:extLst>
              <a:ext uri="{FF2B5EF4-FFF2-40B4-BE49-F238E27FC236}">
                <a16:creationId xmlns:a16="http://schemas.microsoft.com/office/drawing/2014/main" id="{B2A8B1E3-885A-4EDE-BA99-6206A82C688B}"/>
              </a:ext>
            </a:extLst>
          </p:cNvPr>
          <p:cNvCxnSpPr/>
          <p:nvPr/>
        </p:nvCxnSpPr>
        <p:spPr>
          <a:xfrm>
            <a:off x="387927" y="1080655"/>
            <a:ext cx="11545455"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0B8DDC9-A514-467F-9152-35862961266C}"/>
              </a:ext>
            </a:extLst>
          </p:cNvPr>
          <p:cNvSpPr txBox="1"/>
          <p:nvPr/>
        </p:nvSpPr>
        <p:spPr>
          <a:xfrm>
            <a:off x="266183" y="305183"/>
            <a:ext cx="9599711" cy="646331"/>
          </a:xfrm>
          <a:prstGeom prst="rect">
            <a:avLst/>
          </a:prstGeom>
          <a:noFill/>
        </p:spPr>
        <p:txBody>
          <a:bodyPr wrap="square">
            <a:spAutoFit/>
          </a:bodyPr>
          <a:lstStyle/>
          <a:p>
            <a:r>
              <a:rPr lang="en-GB" sz="3600" dirty="0">
                <a:solidFill>
                  <a:schemeClr val="bg1"/>
                </a:solidFill>
                <a:latin typeface="Baskerville Old Face" panose="02020602080505020303" pitchFamily="18" charset="0"/>
              </a:rPr>
              <a:t>Rationale behind Sex Education at Avon House</a:t>
            </a:r>
          </a:p>
        </p:txBody>
      </p:sp>
      <p:sp>
        <p:nvSpPr>
          <p:cNvPr id="9" name="TextBox 8">
            <a:extLst>
              <a:ext uri="{FF2B5EF4-FFF2-40B4-BE49-F238E27FC236}">
                <a16:creationId xmlns:a16="http://schemas.microsoft.com/office/drawing/2014/main" id="{3DE97600-12A3-4BE8-9699-71A9C44074A2}"/>
              </a:ext>
            </a:extLst>
          </p:cNvPr>
          <p:cNvSpPr txBox="1"/>
          <p:nvPr/>
        </p:nvSpPr>
        <p:spPr>
          <a:xfrm>
            <a:off x="199007" y="1427073"/>
            <a:ext cx="11923294" cy="523220"/>
          </a:xfrm>
          <a:prstGeom prst="rect">
            <a:avLst/>
          </a:prstGeom>
          <a:noFill/>
        </p:spPr>
        <p:txBody>
          <a:bodyPr wrap="square">
            <a:spAutoFit/>
          </a:bodyPr>
          <a:lstStyle/>
          <a:p>
            <a:r>
              <a:rPr lang="en-GB" sz="2800" dirty="0">
                <a:solidFill>
                  <a:schemeClr val="bg1"/>
                </a:solidFill>
                <a:latin typeface="Baskerville Old Face" panose="02020602080505020303" pitchFamily="18" charset="0"/>
              </a:rPr>
              <a:t>Good Mental Health and Wellbeing               Better Attainment and Achievement</a:t>
            </a:r>
          </a:p>
        </p:txBody>
      </p:sp>
      <p:cxnSp>
        <p:nvCxnSpPr>
          <p:cNvPr id="8" name="Straight Arrow Connector 7">
            <a:extLst>
              <a:ext uri="{FF2B5EF4-FFF2-40B4-BE49-F238E27FC236}">
                <a16:creationId xmlns:a16="http://schemas.microsoft.com/office/drawing/2014/main" id="{152301F8-19D6-4318-B19C-2A66500F958C}"/>
              </a:ext>
            </a:extLst>
          </p:cNvPr>
          <p:cNvCxnSpPr>
            <a:cxnSpLocks/>
          </p:cNvCxnSpPr>
          <p:nvPr/>
        </p:nvCxnSpPr>
        <p:spPr>
          <a:xfrm>
            <a:off x="5820275" y="1700058"/>
            <a:ext cx="55144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DA7C998-D5D3-4D33-B359-F5503E4B8BFB}"/>
              </a:ext>
            </a:extLst>
          </p:cNvPr>
          <p:cNvSpPr/>
          <p:nvPr/>
        </p:nvSpPr>
        <p:spPr>
          <a:xfrm>
            <a:off x="524016" y="2130192"/>
            <a:ext cx="10905984" cy="3970318"/>
          </a:xfrm>
          <a:prstGeom prst="rect">
            <a:avLst/>
          </a:prstGeom>
        </p:spPr>
        <p:txBody>
          <a:bodyPr wrap="square">
            <a:spAutoFit/>
          </a:bodyPr>
          <a:lstStyle/>
          <a:p>
            <a:r>
              <a:rPr lang="en-GB" sz="3600" i="1" dirty="0">
                <a:solidFill>
                  <a:schemeClr val="bg1"/>
                </a:solidFill>
              </a:rPr>
              <a:t>“All of these subjects should be set in the context of a wider whole-school approach to supporting pupils to be safe, happy and prepared for life beyond school. For example, the curriculum on relationships and on sex should complement, and be supported by, the school’s wider policies on behaviour, inclusion, respect for equality and diversity, bullying and safeguarding” (DfE)</a:t>
            </a:r>
            <a:endParaRPr lang="en-GB" sz="3400" i="1" dirty="0">
              <a:solidFill>
                <a:schemeClr val="bg1"/>
              </a:solidFill>
              <a:latin typeface="Baskerville Old Face" panose="02020602080505020303"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C78C7EC2-61E8-6D5D-3AB4-6EDED0D38E31}"/>
              </a:ext>
            </a:extLst>
          </p:cNvPr>
          <p:cNvSpPr>
            <a:spLocks noGrp="1"/>
          </p:cNvSpPr>
          <p:nvPr>
            <p:ph type="sldNum" sz="quarter" idx="12"/>
          </p:nvPr>
        </p:nvSpPr>
        <p:spPr/>
        <p:txBody>
          <a:bodyPr/>
          <a:lstStyle/>
          <a:p>
            <a:fld id="{D3AC9498-9B46-4C89-8039-A9D09772A144}" type="slidenum">
              <a:rPr lang="en-GB" smtClean="0"/>
              <a:t>11</a:t>
            </a:fld>
            <a:endParaRPr lang="en-GB"/>
          </a:p>
        </p:txBody>
      </p:sp>
      <p:sp>
        <p:nvSpPr>
          <p:cNvPr id="3" name="TextBox 2">
            <a:extLst>
              <a:ext uri="{FF2B5EF4-FFF2-40B4-BE49-F238E27FC236}">
                <a16:creationId xmlns:a16="http://schemas.microsoft.com/office/drawing/2014/main" id="{ADCFA259-40F3-2F03-AEAE-70042721268C}"/>
              </a:ext>
            </a:extLst>
          </p:cNvPr>
          <p:cNvSpPr txBox="1"/>
          <p:nvPr/>
        </p:nvSpPr>
        <p:spPr>
          <a:xfrm>
            <a:off x="5596569" y="6356350"/>
            <a:ext cx="418704" cy="369332"/>
          </a:xfrm>
          <a:prstGeom prst="rect">
            <a:avLst/>
          </a:prstGeom>
          <a:noFill/>
        </p:spPr>
        <p:txBody>
          <a:bodyPr wrap="none" rtlCol="0">
            <a:spAutoFit/>
          </a:bodyPr>
          <a:lstStyle/>
          <a:p>
            <a:fld id="{EDCFBF40-0370-4870-A7D7-DE6050BF01C5}" type="slidenum">
              <a:rPr lang="en-GB" smtClean="0">
                <a:solidFill>
                  <a:schemeClr val="bg1"/>
                </a:solidFill>
              </a:rPr>
              <a:t>11</a:t>
            </a:fld>
            <a:endParaRPr lang="en-GB" dirty="0">
              <a:solidFill>
                <a:schemeClr val="bg1"/>
              </a:solidFill>
            </a:endParaRPr>
          </a:p>
        </p:txBody>
      </p:sp>
    </p:spTree>
    <p:extLst>
      <p:ext uri="{BB962C8B-B14F-4D97-AF65-F5344CB8AC3E}">
        <p14:creationId xmlns:p14="http://schemas.microsoft.com/office/powerpoint/2010/main" val="803799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7424A"/>
        </a:solidFill>
        <a:effectLst/>
      </p:bgPr>
    </p:bg>
    <p:spTree>
      <p:nvGrpSpPr>
        <p:cNvPr id="1" name=""/>
        <p:cNvGrpSpPr/>
        <p:nvPr/>
      </p:nvGrpSpPr>
      <p:grpSpPr>
        <a:xfrm>
          <a:off x="0" y="0"/>
          <a:ext cx="0" cy="0"/>
          <a:chOff x="0" y="0"/>
          <a:chExt cx="0" cy="0"/>
        </a:xfrm>
      </p:grpSpPr>
      <p:pic>
        <p:nvPicPr>
          <p:cNvPr id="4" name="Picture 3" descr="A picture containing company name&#10;&#10;Description automatically generated">
            <a:extLst>
              <a:ext uri="{FF2B5EF4-FFF2-40B4-BE49-F238E27FC236}">
                <a16:creationId xmlns:a16="http://schemas.microsoft.com/office/drawing/2014/main" id="{F9159278-E659-4B97-A491-141953C0E271}"/>
              </a:ext>
            </a:extLst>
          </p:cNvPr>
          <p:cNvPicPr>
            <a:picLocks noChangeAspect="1"/>
          </p:cNvPicPr>
          <p:nvPr/>
        </p:nvPicPr>
        <p:blipFill>
          <a:blip r:embed="rId2">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6897" y="5597477"/>
            <a:ext cx="1622205" cy="1147086"/>
          </a:xfrm>
          <a:prstGeom prst="rect">
            <a:avLst/>
          </a:prstGeom>
        </p:spPr>
      </p:pic>
      <p:sp>
        <p:nvSpPr>
          <p:cNvPr id="6" name="Rectangle 5">
            <a:extLst>
              <a:ext uri="{FF2B5EF4-FFF2-40B4-BE49-F238E27FC236}">
                <a16:creationId xmlns:a16="http://schemas.microsoft.com/office/drawing/2014/main" id="{1D9EF4CA-728A-4801-BC05-FDCFDC558349}"/>
              </a:ext>
            </a:extLst>
          </p:cNvPr>
          <p:cNvSpPr/>
          <p:nvPr/>
        </p:nvSpPr>
        <p:spPr>
          <a:xfrm>
            <a:off x="67102" y="-47818"/>
            <a:ext cx="12124898" cy="1190192"/>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23E32DF-3753-4F9C-83A2-1DD018CDA6C6}"/>
              </a:ext>
            </a:extLst>
          </p:cNvPr>
          <p:cNvSpPr txBox="1"/>
          <p:nvPr/>
        </p:nvSpPr>
        <p:spPr>
          <a:xfrm>
            <a:off x="365332" y="121897"/>
            <a:ext cx="10950367" cy="707886"/>
          </a:xfrm>
          <a:prstGeom prst="rect">
            <a:avLst/>
          </a:prstGeom>
          <a:noFill/>
        </p:spPr>
        <p:txBody>
          <a:bodyPr wrap="square">
            <a:spAutoFit/>
          </a:bodyPr>
          <a:lstStyle/>
          <a:p>
            <a:r>
              <a:rPr lang="en-GB" sz="4000" dirty="0">
                <a:solidFill>
                  <a:schemeClr val="bg1"/>
                </a:solidFill>
                <a:latin typeface="Baskerville Old Face" panose="02020602080505020303" pitchFamily="18" charset="0"/>
              </a:rPr>
              <a:t>RHSE curriculum at Avon House</a:t>
            </a:r>
          </a:p>
        </p:txBody>
      </p:sp>
      <p:sp>
        <p:nvSpPr>
          <p:cNvPr id="8" name="TextBox 7">
            <a:extLst>
              <a:ext uri="{FF2B5EF4-FFF2-40B4-BE49-F238E27FC236}">
                <a16:creationId xmlns:a16="http://schemas.microsoft.com/office/drawing/2014/main" id="{87ED9477-05AF-4187-9DBE-8285E2890B1F}"/>
              </a:ext>
            </a:extLst>
          </p:cNvPr>
          <p:cNvSpPr txBox="1"/>
          <p:nvPr/>
        </p:nvSpPr>
        <p:spPr>
          <a:xfrm>
            <a:off x="67102" y="999498"/>
            <a:ext cx="7496406" cy="6832640"/>
          </a:xfrm>
          <a:prstGeom prst="rect">
            <a:avLst/>
          </a:prstGeom>
          <a:noFill/>
        </p:spPr>
        <p:txBody>
          <a:bodyPr wrap="square" rtlCol="0">
            <a:spAutoFit/>
          </a:bodyPr>
          <a:lstStyle/>
          <a:p>
            <a:pPr marL="457200" indent="-457200">
              <a:buFont typeface="Arial" panose="020B0604020202020204" pitchFamily="34" charset="0"/>
              <a:buChar char="•"/>
            </a:pPr>
            <a:r>
              <a:rPr lang="en-GB" sz="3200" dirty="0">
                <a:solidFill>
                  <a:schemeClr val="bg1"/>
                </a:solidFill>
                <a:latin typeface="Baskerville Old Face" panose="02020602080505020303" pitchFamily="18" charset="0"/>
              </a:rPr>
              <a:t>Only Year 5 and 6 content considered to be Sex Education</a:t>
            </a:r>
          </a:p>
          <a:p>
            <a:endParaRPr lang="en-GB" sz="3200" dirty="0">
              <a:solidFill>
                <a:schemeClr val="bg1"/>
              </a:solidFill>
              <a:latin typeface="Baskerville Old Face" panose="02020602080505020303" pitchFamily="18" charset="0"/>
            </a:endParaRPr>
          </a:p>
          <a:p>
            <a:pPr marL="457200" indent="-457200">
              <a:buFont typeface="Arial" panose="020B0604020202020204" pitchFamily="34" charset="0"/>
              <a:buChar char="•"/>
            </a:pPr>
            <a:r>
              <a:rPr lang="en-GB" sz="3200" dirty="0">
                <a:solidFill>
                  <a:schemeClr val="bg1"/>
                </a:solidFill>
                <a:latin typeface="Baskerville Old Face" panose="02020602080505020303" pitchFamily="18" charset="0"/>
              </a:rPr>
              <a:t>Tailored spiral curriculum</a:t>
            </a:r>
          </a:p>
          <a:p>
            <a:endParaRPr lang="en-GB" sz="3200" dirty="0">
              <a:solidFill>
                <a:schemeClr val="bg1"/>
              </a:solidFill>
              <a:latin typeface="Baskerville Old Face" panose="02020602080505020303" pitchFamily="18" charset="0"/>
            </a:endParaRPr>
          </a:p>
          <a:p>
            <a:pPr marL="457200" indent="-457200">
              <a:buFont typeface="Arial" panose="020B0604020202020204" pitchFamily="34" charset="0"/>
              <a:buChar char="•"/>
            </a:pPr>
            <a:r>
              <a:rPr lang="en-GB" sz="3200" dirty="0">
                <a:solidFill>
                  <a:schemeClr val="bg1"/>
                </a:solidFill>
                <a:latin typeface="Baskerville Old Face" panose="02020602080505020303" pitchFamily="18" charset="0"/>
              </a:rPr>
              <a:t>Impact of the position of the lessons in the year. </a:t>
            </a:r>
            <a:r>
              <a:rPr lang="en-GB" sz="3200" i="1" dirty="0">
                <a:solidFill>
                  <a:schemeClr val="bg1"/>
                </a:solidFill>
                <a:latin typeface="Baskerville Old Face" panose="02020602080505020303" pitchFamily="18" charset="0"/>
              </a:rPr>
              <a:t>“Puberty should be covered in Health Education and addressed before onset” DfE</a:t>
            </a:r>
            <a:endParaRPr lang="en-GB" sz="3200" dirty="0">
              <a:solidFill>
                <a:schemeClr val="bg1"/>
              </a:solidFill>
              <a:latin typeface="Baskerville Old Face" panose="02020602080505020303" pitchFamily="18" charset="0"/>
            </a:endParaRPr>
          </a:p>
          <a:p>
            <a:endParaRPr lang="en-GB" sz="3200" dirty="0">
              <a:solidFill>
                <a:schemeClr val="bg1"/>
              </a:solidFill>
              <a:latin typeface="Baskerville Old Face" panose="02020602080505020303" pitchFamily="18" charset="0"/>
            </a:endParaRPr>
          </a:p>
          <a:p>
            <a:pPr marL="457200" indent="-457200">
              <a:buFont typeface="Arial" panose="020B0604020202020204" pitchFamily="34" charset="0"/>
              <a:buChar char="•"/>
            </a:pPr>
            <a:r>
              <a:rPr lang="en-GB" sz="3200" dirty="0">
                <a:solidFill>
                  <a:schemeClr val="bg1"/>
                </a:solidFill>
                <a:latin typeface="Baskerville Old Face" panose="02020602080505020303" pitchFamily="18" charset="0"/>
              </a:rPr>
              <a:t>Questions and discussions outside of these sessions are inevitable</a:t>
            </a:r>
          </a:p>
          <a:p>
            <a:endParaRPr lang="en-GB" dirty="0">
              <a:solidFill>
                <a:schemeClr val="bg1"/>
              </a:solidFill>
              <a:latin typeface="Baskerville Old Face" panose="02020602080505020303" pitchFamily="18" charset="0"/>
            </a:endParaRPr>
          </a:p>
          <a:p>
            <a:endParaRPr lang="en-GB" dirty="0">
              <a:solidFill>
                <a:schemeClr val="bg1"/>
              </a:solidFill>
              <a:latin typeface="Baskerville Old Face" panose="02020602080505020303" pitchFamily="18" charset="0"/>
            </a:endParaRPr>
          </a:p>
          <a:p>
            <a:endParaRPr lang="en-GB" dirty="0">
              <a:solidFill>
                <a:schemeClr val="bg1"/>
              </a:solidFill>
              <a:latin typeface="Baskerville Old Face" panose="02020602080505020303" pitchFamily="18" charset="0"/>
            </a:endParaRPr>
          </a:p>
        </p:txBody>
      </p:sp>
      <p:pic>
        <p:nvPicPr>
          <p:cNvPr id="3" name="Picture 2">
            <a:extLst>
              <a:ext uri="{FF2B5EF4-FFF2-40B4-BE49-F238E27FC236}">
                <a16:creationId xmlns:a16="http://schemas.microsoft.com/office/drawing/2014/main" id="{85A54FD7-E81A-4223-9CA3-A6AC82DAF6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864" y="1863361"/>
            <a:ext cx="4562034" cy="3421525"/>
          </a:xfrm>
          <a:prstGeom prst="rect">
            <a:avLst/>
          </a:prstGeom>
        </p:spPr>
      </p:pic>
      <p:sp>
        <p:nvSpPr>
          <p:cNvPr id="2" name="Slide Number Placeholder 1">
            <a:extLst>
              <a:ext uri="{FF2B5EF4-FFF2-40B4-BE49-F238E27FC236}">
                <a16:creationId xmlns:a16="http://schemas.microsoft.com/office/drawing/2014/main" id="{48F0F851-2E68-193D-E36A-A6274A24C999}"/>
              </a:ext>
            </a:extLst>
          </p:cNvPr>
          <p:cNvSpPr>
            <a:spLocks noGrp="1"/>
          </p:cNvSpPr>
          <p:nvPr>
            <p:ph type="sldNum" sz="quarter" idx="12"/>
          </p:nvPr>
        </p:nvSpPr>
        <p:spPr/>
        <p:txBody>
          <a:bodyPr/>
          <a:lstStyle/>
          <a:p>
            <a:fld id="{D3AC9498-9B46-4C89-8039-A9D09772A144}" type="slidenum">
              <a:rPr lang="en-GB" smtClean="0"/>
              <a:t>12</a:t>
            </a:fld>
            <a:endParaRPr lang="en-GB"/>
          </a:p>
        </p:txBody>
      </p:sp>
      <p:sp>
        <p:nvSpPr>
          <p:cNvPr id="7" name="TextBox 6">
            <a:extLst>
              <a:ext uri="{FF2B5EF4-FFF2-40B4-BE49-F238E27FC236}">
                <a16:creationId xmlns:a16="http://schemas.microsoft.com/office/drawing/2014/main" id="{845E30F7-40DE-6E26-3694-8527D448DF0F}"/>
              </a:ext>
            </a:extLst>
          </p:cNvPr>
          <p:cNvSpPr txBox="1"/>
          <p:nvPr/>
        </p:nvSpPr>
        <p:spPr>
          <a:xfrm>
            <a:off x="5920199" y="6375231"/>
            <a:ext cx="418704" cy="369332"/>
          </a:xfrm>
          <a:prstGeom prst="rect">
            <a:avLst/>
          </a:prstGeom>
          <a:noFill/>
        </p:spPr>
        <p:txBody>
          <a:bodyPr wrap="none" rtlCol="0">
            <a:spAutoFit/>
          </a:bodyPr>
          <a:lstStyle/>
          <a:p>
            <a:fld id="{0E86DEE7-081F-4A30-8656-6E3136A467C5}" type="slidenum">
              <a:rPr lang="en-GB" smtClean="0">
                <a:solidFill>
                  <a:schemeClr val="bg1"/>
                </a:solidFill>
              </a:rPr>
              <a:t>12</a:t>
            </a:fld>
            <a:endParaRPr lang="en-GB" dirty="0">
              <a:solidFill>
                <a:schemeClr val="bg1"/>
              </a:solidFill>
            </a:endParaRPr>
          </a:p>
        </p:txBody>
      </p:sp>
    </p:spTree>
    <p:extLst>
      <p:ext uri="{BB962C8B-B14F-4D97-AF65-F5344CB8AC3E}">
        <p14:creationId xmlns:p14="http://schemas.microsoft.com/office/powerpoint/2010/main" val="2713946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7424A"/>
        </a:solidFill>
        <a:effectLst/>
      </p:bgPr>
    </p:bg>
    <p:spTree>
      <p:nvGrpSpPr>
        <p:cNvPr id="1" name=""/>
        <p:cNvGrpSpPr/>
        <p:nvPr/>
      </p:nvGrpSpPr>
      <p:grpSpPr>
        <a:xfrm>
          <a:off x="0" y="0"/>
          <a:ext cx="0" cy="0"/>
          <a:chOff x="0" y="0"/>
          <a:chExt cx="0" cy="0"/>
        </a:xfrm>
      </p:grpSpPr>
      <p:pic>
        <p:nvPicPr>
          <p:cNvPr id="4" name="Picture 3" descr="A picture containing company name&#10;&#10;Description automatically generated">
            <a:extLst>
              <a:ext uri="{FF2B5EF4-FFF2-40B4-BE49-F238E27FC236}">
                <a16:creationId xmlns:a16="http://schemas.microsoft.com/office/drawing/2014/main" id="{F9159278-E659-4B97-A491-141953C0E271}"/>
              </a:ext>
            </a:extLst>
          </p:cNvPr>
          <p:cNvPicPr>
            <a:picLocks noChangeAspect="1"/>
          </p:cNvPicPr>
          <p:nvPr/>
        </p:nvPicPr>
        <p:blipFill>
          <a:blip r:embed="rId2">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6897" y="5597477"/>
            <a:ext cx="1622205" cy="1147086"/>
          </a:xfrm>
          <a:prstGeom prst="rect">
            <a:avLst/>
          </a:prstGeom>
        </p:spPr>
      </p:pic>
      <p:sp>
        <p:nvSpPr>
          <p:cNvPr id="6" name="Rectangle 5">
            <a:extLst>
              <a:ext uri="{FF2B5EF4-FFF2-40B4-BE49-F238E27FC236}">
                <a16:creationId xmlns:a16="http://schemas.microsoft.com/office/drawing/2014/main" id="{1D9EF4CA-728A-4801-BC05-FDCFDC558349}"/>
              </a:ext>
            </a:extLst>
          </p:cNvPr>
          <p:cNvSpPr/>
          <p:nvPr/>
        </p:nvSpPr>
        <p:spPr>
          <a:xfrm>
            <a:off x="67102" y="-47818"/>
            <a:ext cx="12124898" cy="939708"/>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23E32DF-3753-4F9C-83A2-1DD018CDA6C6}"/>
              </a:ext>
            </a:extLst>
          </p:cNvPr>
          <p:cNvSpPr txBox="1"/>
          <p:nvPr/>
        </p:nvSpPr>
        <p:spPr>
          <a:xfrm>
            <a:off x="497632" y="184004"/>
            <a:ext cx="10950367" cy="707886"/>
          </a:xfrm>
          <a:prstGeom prst="rect">
            <a:avLst/>
          </a:prstGeom>
          <a:noFill/>
        </p:spPr>
        <p:txBody>
          <a:bodyPr wrap="square">
            <a:spAutoFit/>
          </a:bodyPr>
          <a:lstStyle/>
          <a:p>
            <a:r>
              <a:rPr lang="en-GB" sz="4000" dirty="0">
                <a:solidFill>
                  <a:schemeClr val="bg1"/>
                </a:solidFill>
                <a:latin typeface="Baskerville Old Face" panose="02020602080505020303" pitchFamily="18" charset="0"/>
              </a:rPr>
              <a:t>Overview of content at Avon House </a:t>
            </a:r>
          </a:p>
        </p:txBody>
      </p:sp>
      <p:sp>
        <p:nvSpPr>
          <p:cNvPr id="8" name="TextBox 7">
            <a:extLst>
              <a:ext uri="{FF2B5EF4-FFF2-40B4-BE49-F238E27FC236}">
                <a16:creationId xmlns:a16="http://schemas.microsoft.com/office/drawing/2014/main" id="{87ED9477-05AF-4187-9DBE-8285E2890B1F}"/>
              </a:ext>
            </a:extLst>
          </p:cNvPr>
          <p:cNvSpPr txBox="1"/>
          <p:nvPr/>
        </p:nvSpPr>
        <p:spPr>
          <a:xfrm>
            <a:off x="451057" y="1587355"/>
            <a:ext cx="6832496" cy="923330"/>
          </a:xfrm>
          <a:prstGeom prst="rect">
            <a:avLst/>
          </a:prstGeom>
          <a:noFill/>
        </p:spPr>
        <p:txBody>
          <a:bodyPr wrap="square" rtlCol="0">
            <a:spAutoFit/>
          </a:bodyPr>
          <a:lstStyle/>
          <a:p>
            <a:endParaRPr lang="en-GB" dirty="0">
              <a:solidFill>
                <a:schemeClr val="bg1"/>
              </a:solidFill>
              <a:latin typeface="Baskerville Old Face" panose="02020602080505020303" pitchFamily="18" charset="0"/>
            </a:endParaRPr>
          </a:p>
          <a:p>
            <a:endParaRPr lang="en-GB" dirty="0">
              <a:solidFill>
                <a:schemeClr val="bg1"/>
              </a:solidFill>
              <a:latin typeface="Baskerville Old Face" panose="02020602080505020303" pitchFamily="18" charset="0"/>
            </a:endParaRPr>
          </a:p>
          <a:p>
            <a:endParaRPr lang="en-GB" dirty="0">
              <a:solidFill>
                <a:schemeClr val="bg1"/>
              </a:solidFill>
              <a:latin typeface="Baskerville Old Face" panose="02020602080505020303" pitchFamily="18" charset="0"/>
            </a:endParaRPr>
          </a:p>
        </p:txBody>
      </p:sp>
      <p:sp>
        <p:nvSpPr>
          <p:cNvPr id="2" name="Rectangle 1">
            <a:extLst>
              <a:ext uri="{FF2B5EF4-FFF2-40B4-BE49-F238E27FC236}">
                <a16:creationId xmlns:a16="http://schemas.microsoft.com/office/drawing/2014/main" id="{70532420-4E90-4DA9-95AF-72D50F3CCE67}"/>
              </a:ext>
            </a:extLst>
          </p:cNvPr>
          <p:cNvSpPr/>
          <p:nvPr/>
        </p:nvSpPr>
        <p:spPr>
          <a:xfrm>
            <a:off x="328923" y="900827"/>
            <a:ext cx="10086665" cy="5909310"/>
          </a:xfrm>
          <a:prstGeom prst="rect">
            <a:avLst/>
          </a:prstGeom>
        </p:spPr>
        <p:txBody>
          <a:bodyPr wrap="square">
            <a:spAutoFit/>
          </a:bodyPr>
          <a:lstStyle/>
          <a:p>
            <a:r>
              <a:rPr lang="en-GB" dirty="0">
                <a:solidFill>
                  <a:schemeClr val="bg1"/>
                </a:solidFill>
              </a:rPr>
              <a:t>Years 1/ 2		Differences between male and female bodies/scientific names</a:t>
            </a:r>
          </a:p>
          <a:p>
            <a:r>
              <a:rPr lang="en-GB" dirty="0">
                <a:solidFill>
                  <a:schemeClr val="bg1"/>
                </a:solidFill>
              </a:rPr>
              <a:t>		Respecting your body and understanding privacy</a:t>
            </a:r>
          </a:p>
          <a:p>
            <a:r>
              <a:rPr lang="en-GB" dirty="0">
                <a:solidFill>
                  <a:schemeClr val="bg1"/>
                </a:solidFill>
              </a:rPr>
              <a:t>		</a:t>
            </a:r>
            <a:r>
              <a:rPr lang="en-GB" i="1" dirty="0">
                <a:solidFill>
                  <a:schemeClr val="bg1"/>
                </a:solidFill>
              </a:rPr>
              <a:t>(Science, Health, Relationships)</a:t>
            </a:r>
          </a:p>
          <a:p>
            <a:endParaRPr lang="en-GB" dirty="0">
              <a:solidFill>
                <a:schemeClr val="bg1"/>
              </a:solidFill>
            </a:endParaRPr>
          </a:p>
          <a:p>
            <a:r>
              <a:rPr lang="en-GB" dirty="0">
                <a:solidFill>
                  <a:schemeClr val="bg1"/>
                </a:solidFill>
              </a:rPr>
              <a:t>Year 3		Feelings when seeing babies</a:t>
            </a:r>
          </a:p>
          <a:p>
            <a:r>
              <a:rPr lang="en-GB" dirty="0">
                <a:solidFill>
                  <a:schemeClr val="bg1"/>
                </a:solidFill>
              </a:rPr>
              <a:t>		Changes from baby to adult – lifecycle</a:t>
            </a:r>
          </a:p>
          <a:p>
            <a:r>
              <a:rPr lang="en-GB" dirty="0">
                <a:solidFill>
                  <a:schemeClr val="bg1"/>
                </a:solidFill>
              </a:rPr>
              <a:t>		Exterior body changes when growing up</a:t>
            </a:r>
          </a:p>
          <a:p>
            <a:r>
              <a:rPr lang="en-GB" dirty="0">
                <a:solidFill>
                  <a:schemeClr val="bg1"/>
                </a:solidFill>
              </a:rPr>
              <a:t>		</a:t>
            </a:r>
            <a:r>
              <a:rPr lang="en-GB" i="1" dirty="0">
                <a:solidFill>
                  <a:schemeClr val="bg1"/>
                </a:solidFill>
              </a:rPr>
              <a:t>(PSHEE, Science, Health)</a:t>
            </a:r>
          </a:p>
          <a:p>
            <a:endParaRPr lang="en-GB" dirty="0">
              <a:solidFill>
                <a:schemeClr val="bg1"/>
              </a:solidFill>
            </a:endParaRPr>
          </a:p>
          <a:p>
            <a:r>
              <a:rPr lang="en-GB" dirty="0">
                <a:solidFill>
                  <a:schemeClr val="bg1"/>
                </a:solidFill>
              </a:rPr>
              <a:t>Year 4		External and internal body changes during puberty</a:t>
            </a:r>
          </a:p>
          <a:p>
            <a:r>
              <a:rPr lang="en-GB" dirty="0">
                <a:solidFill>
                  <a:schemeClr val="bg1"/>
                </a:solidFill>
              </a:rPr>
              <a:t>		Menstruation</a:t>
            </a:r>
          </a:p>
          <a:p>
            <a:r>
              <a:rPr lang="en-GB" dirty="0">
                <a:solidFill>
                  <a:schemeClr val="bg1"/>
                </a:solidFill>
              </a:rPr>
              <a:t>		Feelings about body changes</a:t>
            </a:r>
          </a:p>
          <a:p>
            <a:r>
              <a:rPr lang="en-GB" dirty="0">
                <a:solidFill>
                  <a:schemeClr val="bg1"/>
                </a:solidFill>
              </a:rPr>
              <a:t>		</a:t>
            </a:r>
            <a:r>
              <a:rPr lang="en-GB" i="1" dirty="0">
                <a:solidFill>
                  <a:schemeClr val="bg1"/>
                </a:solidFill>
              </a:rPr>
              <a:t>(PSHEE, Science, Health)</a:t>
            </a:r>
          </a:p>
          <a:p>
            <a:endParaRPr lang="en-GB" i="1" dirty="0">
              <a:solidFill>
                <a:schemeClr val="bg1"/>
              </a:solidFill>
            </a:endParaRPr>
          </a:p>
          <a:p>
            <a:r>
              <a:rPr lang="en-GB" dirty="0">
                <a:solidFill>
                  <a:schemeClr val="bg1"/>
                </a:solidFill>
              </a:rPr>
              <a:t>Year 5		Puberty and menstruation in more detail</a:t>
            </a:r>
          </a:p>
          <a:p>
            <a:r>
              <a:rPr lang="en-GB" dirty="0">
                <a:solidFill>
                  <a:schemeClr val="bg1"/>
                </a:solidFill>
              </a:rPr>
              <a:t>		Sexual intercourse leading to conception</a:t>
            </a:r>
          </a:p>
          <a:p>
            <a:r>
              <a:rPr lang="en-GB" dirty="0">
                <a:solidFill>
                  <a:schemeClr val="bg1"/>
                </a:solidFill>
              </a:rPr>
              <a:t>		</a:t>
            </a:r>
            <a:r>
              <a:rPr lang="en-GB" i="1" dirty="0">
                <a:solidFill>
                  <a:schemeClr val="bg1"/>
                </a:solidFill>
              </a:rPr>
              <a:t>(RHSE, Science)</a:t>
            </a:r>
          </a:p>
          <a:p>
            <a:endParaRPr lang="en-GB" i="1" dirty="0">
              <a:solidFill>
                <a:schemeClr val="bg1"/>
              </a:solidFill>
            </a:endParaRPr>
          </a:p>
          <a:p>
            <a:r>
              <a:rPr lang="en-GB" dirty="0">
                <a:solidFill>
                  <a:schemeClr val="bg1"/>
                </a:solidFill>
              </a:rPr>
              <a:t>Year 6		Personal and gender identities</a:t>
            </a:r>
          </a:p>
          <a:p>
            <a:r>
              <a:rPr lang="en-GB" dirty="0">
                <a:solidFill>
                  <a:schemeClr val="bg1"/>
                </a:solidFill>
              </a:rPr>
              <a:t>		Sexual intercourse, conception, development of a baby and birth</a:t>
            </a:r>
          </a:p>
          <a:p>
            <a:r>
              <a:rPr lang="en-GB" dirty="0">
                <a:solidFill>
                  <a:schemeClr val="bg1"/>
                </a:solidFill>
              </a:rPr>
              <a:t>		</a:t>
            </a:r>
            <a:r>
              <a:rPr lang="en-GB" i="1" dirty="0">
                <a:solidFill>
                  <a:schemeClr val="bg1"/>
                </a:solidFill>
              </a:rPr>
              <a:t>(RHSE, Science)</a:t>
            </a:r>
          </a:p>
        </p:txBody>
      </p:sp>
      <p:pic>
        <p:nvPicPr>
          <p:cNvPr id="7" name="Picture 6">
            <a:extLst>
              <a:ext uri="{FF2B5EF4-FFF2-40B4-BE49-F238E27FC236}">
                <a16:creationId xmlns:a16="http://schemas.microsoft.com/office/drawing/2014/main" id="{8F87D922-EE08-46CF-B77F-8243664B5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194" y="1587355"/>
            <a:ext cx="4824412" cy="3618309"/>
          </a:xfrm>
          <a:prstGeom prst="rect">
            <a:avLst/>
          </a:prstGeom>
        </p:spPr>
      </p:pic>
      <p:sp>
        <p:nvSpPr>
          <p:cNvPr id="3" name="Slide Number Placeholder 2">
            <a:extLst>
              <a:ext uri="{FF2B5EF4-FFF2-40B4-BE49-F238E27FC236}">
                <a16:creationId xmlns:a16="http://schemas.microsoft.com/office/drawing/2014/main" id="{626762A7-2A7D-06C7-ED1D-1395F62F57C4}"/>
              </a:ext>
            </a:extLst>
          </p:cNvPr>
          <p:cNvSpPr>
            <a:spLocks noGrp="1"/>
          </p:cNvSpPr>
          <p:nvPr>
            <p:ph type="sldNum" sz="quarter" idx="12"/>
          </p:nvPr>
        </p:nvSpPr>
        <p:spPr/>
        <p:txBody>
          <a:bodyPr/>
          <a:lstStyle/>
          <a:p>
            <a:fld id="{D3AC9498-9B46-4C89-8039-A9D09772A144}" type="slidenum">
              <a:rPr lang="en-GB" smtClean="0"/>
              <a:t>13</a:t>
            </a:fld>
            <a:endParaRPr lang="en-GB"/>
          </a:p>
        </p:txBody>
      </p:sp>
      <p:sp>
        <p:nvSpPr>
          <p:cNvPr id="9" name="TextBox 8">
            <a:extLst>
              <a:ext uri="{FF2B5EF4-FFF2-40B4-BE49-F238E27FC236}">
                <a16:creationId xmlns:a16="http://schemas.microsoft.com/office/drawing/2014/main" id="{6B780D19-AA5A-38B6-EE9E-0461163138E1}"/>
              </a:ext>
            </a:extLst>
          </p:cNvPr>
          <p:cNvSpPr txBox="1"/>
          <p:nvPr/>
        </p:nvSpPr>
        <p:spPr>
          <a:xfrm>
            <a:off x="6312665" y="6480567"/>
            <a:ext cx="418704" cy="369332"/>
          </a:xfrm>
          <a:prstGeom prst="rect">
            <a:avLst/>
          </a:prstGeom>
          <a:noFill/>
        </p:spPr>
        <p:txBody>
          <a:bodyPr wrap="none" rtlCol="0">
            <a:spAutoFit/>
          </a:bodyPr>
          <a:lstStyle/>
          <a:p>
            <a:fld id="{B5320BE6-F824-49FC-A2BC-2339AF90549F}" type="slidenum">
              <a:rPr lang="en-GB" smtClean="0">
                <a:solidFill>
                  <a:schemeClr val="bg1">
                    <a:lumMod val="95000"/>
                  </a:schemeClr>
                </a:solidFill>
              </a:rPr>
              <a:t>13</a:t>
            </a:fld>
            <a:endParaRPr lang="en-GB" dirty="0">
              <a:solidFill>
                <a:schemeClr val="bg1">
                  <a:lumMod val="95000"/>
                </a:schemeClr>
              </a:solidFill>
            </a:endParaRPr>
          </a:p>
        </p:txBody>
      </p:sp>
    </p:spTree>
    <p:extLst>
      <p:ext uri="{BB962C8B-B14F-4D97-AF65-F5344CB8AC3E}">
        <p14:creationId xmlns:p14="http://schemas.microsoft.com/office/powerpoint/2010/main" val="1793551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B0A290-47F2-440C-A1F8-E566ADF132FB}"/>
              </a:ext>
            </a:extLst>
          </p:cNvPr>
          <p:cNvSpPr/>
          <p:nvPr/>
        </p:nvSpPr>
        <p:spPr>
          <a:xfrm>
            <a:off x="0" y="5477069"/>
            <a:ext cx="12192000" cy="1380931"/>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2A8F8E-0B06-45A9-A89B-8AF08E825DA7}" type="slidenum">
              <a:rPr lang="en-GB" smtClean="0"/>
              <a:t>14</a:t>
            </a:fld>
            <a:endParaRPr lang="en-GB" dirty="0"/>
          </a:p>
        </p:txBody>
      </p:sp>
      <p:pic>
        <p:nvPicPr>
          <p:cNvPr id="4" name="Picture 3" descr="A picture containing company name&#10;&#10;Description automatically generated">
            <a:extLst>
              <a:ext uri="{FF2B5EF4-FFF2-40B4-BE49-F238E27FC236}">
                <a16:creationId xmlns:a16="http://schemas.microsoft.com/office/drawing/2014/main" id="{F9159278-E659-4B97-A491-141953C0E271}"/>
              </a:ext>
            </a:extLst>
          </p:cNvPr>
          <p:cNvPicPr>
            <a:picLocks noChangeAspect="1"/>
          </p:cNvPicPr>
          <p:nvPr/>
        </p:nvPicPr>
        <p:blipFill>
          <a:blip r:embed="rId2">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6897" y="5597477"/>
            <a:ext cx="1622205" cy="1147086"/>
          </a:xfrm>
          <a:prstGeom prst="rect">
            <a:avLst/>
          </a:prstGeom>
        </p:spPr>
      </p:pic>
      <p:graphicFrame>
        <p:nvGraphicFramePr>
          <p:cNvPr id="3" name="Diagram 2">
            <a:extLst>
              <a:ext uri="{FF2B5EF4-FFF2-40B4-BE49-F238E27FC236}">
                <a16:creationId xmlns:a16="http://schemas.microsoft.com/office/drawing/2014/main" id="{13B408E5-48CA-4429-B751-6D1F66120665}"/>
              </a:ext>
            </a:extLst>
          </p:cNvPr>
          <p:cNvGraphicFramePr/>
          <p:nvPr>
            <p:extLst/>
          </p:nvPr>
        </p:nvGraphicFramePr>
        <p:xfrm>
          <a:off x="1385442" y="476961"/>
          <a:ext cx="9615933" cy="4632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CA8EAE58-DF1B-6FA9-9DB5-9058AC2A6CB5}"/>
              </a:ext>
            </a:extLst>
          </p:cNvPr>
          <p:cNvSpPr>
            <a:spLocks noGrp="1"/>
          </p:cNvSpPr>
          <p:nvPr>
            <p:ph type="sldNum" sz="quarter" idx="12"/>
          </p:nvPr>
        </p:nvSpPr>
        <p:spPr/>
        <p:txBody>
          <a:bodyPr/>
          <a:lstStyle/>
          <a:p>
            <a:fld id="{D3AC9498-9B46-4C89-8039-A9D09772A144}" type="slidenum">
              <a:rPr lang="en-GB" smtClean="0"/>
              <a:t>14</a:t>
            </a:fld>
            <a:endParaRPr lang="en-GB"/>
          </a:p>
        </p:txBody>
      </p:sp>
    </p:spTree>
    <p:extLst>
      <p:ext uri="{BB962C8B-B14F-4D97-AF65-F5344CB8AC3E}">
        <p14:creationId xmlns:p14="http://schemas.microsoft.com/office/powerpoint/2010/main" val="4293158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B0A290-47F2-440C-A1F8-E566ADF132FB}"/>
              </a:ext>
            </a:extLst>
          </p:cNvPr>
          <p:cNvSpPr/>
          <p:nvPr/>
        </p:nvSpPr>
        <p:spPr>
          <a:xfrm>
            <a:off x="0" y="5477069"/>
            <a:ext cx="12192000" cy="1380931"/>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4E2A8F8E-0B06-45A9-A89B-8AF08E825DA7}" type="slidenum">
              <a:rPr lang="en-GB" smtClean="0"/>
              <a:t>15</a:t>
            </a:fld>
            <a:endParaRPr lang="en-GB" dirty="0"/>
          </a:p>
        </p:txBody>
      </p:sp>
      <p:pic>
        <p:nvPicPr>
          <p:cNvPr id="4" name="Picture 3" descr="A picture containing company name&#10;&#10;Description automatically generated">
            <a:extLst>
              <a:ext uri="{FF2B5EF4-FFF2-40B4-BE49-F238E27FC236}">
                <a16:creationId xmlns:a16="http://schemas.microsoft.com/office/drawing/2014/main" id="{F9159278-E659-4B97-A491-141953C0E271}"/>
              </a:ext>
            </a:extLst>
          </p:cNvPr>
          <p:cNvPicPr>
            <a:picLocks noChangeAspect="1"/>
          </p:cNvPicPr>
          <p:nvPr/>
        </p:nvPicPr>
        <p:blipFill>
          <a:blip r:embed="rId2">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6897" y="5597477"/>
            <a:ext cx="1622205" cy="1147086"/>
          </a:xfrm>
          <a:prstGeom prst="rect">
            <a:avLst/>
          </a:prstGeom>
        </p:spPr>
      </p:pic>
      <p:graphicFrame>
        <p:nvGraphicFramePr>
          <p:cNvPr id="3" name="Diagram 2">
            <a:extLst>
              <a:ext uri="{FF2B5EF4-FFF2-40B4-BE49-F238E27FC236}">
                <a16:creationId xmlns:a16="http://schemas.microsoft.com/office/drawing/2014/main" id="{13B408E5-48CA-4429-B751-6D1F66120665}"/>
              </a:ext>
            </a:extLst>
          </p:cNvPr>
          <p:cNvGraphicFramePr/>
          <p:nvPr>
            <p:extLst>
              <p:ext uri="{D42A27DB-BD31-4B8C-83A1-F6EECF244321}">
                <p14:modId xmlns:p14="http://schemas.microsoft.com/office/powerpoint/2010/main" val="1097245181"/>
              </p:ext>
            </p:extLst>
          </p:nvPr>
        </p:nvGraphicFramePr>
        <p:xfrm>
          <a:off x="1385442" y="476961"/>
          <a:ext cx="9615933" cy="4632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CA8EAE58-DF1B-6FA9-9DB5-9058AC2A6CB5}"/>
              </a:ext>
            </a:extLst>
          </p:cNvPr>
          <p:cNvSpPr>
            <a:spLocks noGrp="1"/>
          </p:cNvSpPr>
          <p:nvPr>
            <p:ph type="sldNum" sz="quarter" idx="12"/>
          </p:nvPr>
        </p:nvSpPr>
        <p:spPr/>
        <p:txBody>
          <a:bodyPr/>
          <a:lstStyle/>
          <a:p>
            <a:fld id="{D3AC9498-9B46-4C89-8039-A9D09772A144}" type="slidenum">
              <a:rPr lang="en-GB" smtClean="0"/>
              <a:t>15</a:t>
            </a:fld>
            <a:endParaRPr lang="en-GB"/>
          </a:p>
        </p:txBody>
      </p:sp>
    </p:spTree>
    <p:extLst>
      <p:ext uri="{BB962C8B-B14F-4D97-AF65-F5344CB8AC3E}">
        <p14:creationId xmlns:p14="http://schemas.microsoft.com/office/powerpoint/2010/main" val="2944224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B0A290-47F2-440C-A1F8-E566ADF132FB}"/>
              </a:ext>
            </a:extLst>
          </p:cNvPr>
          <p:cNvSpPr/>
          <p:nvPr/>
        </p:nvSpPr>
        <p:spPr>
          <a:xfrm>
            <a:off x="0" y="5477069"/>
            <a:ext cx="12192000" cy="1380931"/>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descr="A picture containing company name&#10;&#10;Description automatically generated">
            <a:extLst>
              <a:ext uri="{FF2B5EF4-FFF2-40B4-BE49-F238E27FC236}">
                <a16:creationId xmlns:a16="http://schemas.microsoft.com/office/drawing/2014/main" id="{F9159278-E659-4B97-A491-141953C0E271}"/>
              </a:ext>
            </a:extLst>
          </p:cNvPr>
          <p:cNvPicPr>
            <a:picLocks noChangeAspect="1"/>
          </p:cNvPicPr>
          <p:nvPr/>
        </p:nvPicPr>
        <p:blipFill>
          <a:blip r:embed="rId2">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6897" y="5597477"/>
            <a:ext cx="1622205" cy="1147086"/>
          </a:xfrm>
          <a:prstGeom prst="rect">
            <a:avLst/>
          </a:prstGeom>
        </p:spPr>
      </p:pic>
      <p:graphicFrame>
        <p:nvGraphicFramePr>
          <p:cNvPr id="3" name="Diagram 2">
            <a:extLst>
              <a:ext uri="{FF2B5EF4-FFF2-40B4-BE49-F238E27FC236}">
                <a16:creationId xmlns:a16="http://schemas.microsoft.com/office/drawing/2014/main" id="{13B408E5-48CA-4429-B751-6D1F66120665}"/>
              </a:ext>
            </a:extLst>
          </p:cNvPr>
          <p:cNvGraphicFramePr/>
          <p:nvPr>
            <p:extLst>
              <p:ext uri="{D42A27DB-BD31-4B8C-83A1-F6EECF244321}">
                <p14:modId xmlns:p14="http://schemas.microsoft.com/office/powerpoint/2010/main" val="829069434"/>
              </p:ext>
            </p:extLst>
          </p:nvPr>
        </p:nvGraphicFramePr>
        <p:xfrm>
          <a:off x="1385442" y="113437"/>
          <a:ext cx="9615933" cy="5250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A275895B-FEA9-4F8D-856C-3DF32067C4F6}"/>
              </a:ext>
            </a:extLst>
          </p:cNvPr>
          <p:cNvSpPr txBox="1"/>
          <p:nvPr/>
        </p:nvSpPr>
        <p:spPr>
          <a:xfrm>
            <a:off x="1585913" y="5857875"/>
            <a:ext cx="8586787" cy="707886"/>
          </a:xfrm>
          <a:prstGeom prst="rect">
            <a:avLst/>
          </a:prstGeom>
          <a:noFill/>
        </p:spPr>
        <p:txBody>
          <a:bodyPr wrap="square" rtlCol="0">
            <a:spAutoFit/>
          </a:bodyPr>
          <a:lstStyle/>
          <a:p>
            <a:pPr algn="ctr"/>
            <a:r>
              <a:rPr lang="en-GB" sz="4000" b="1" dirty="0">
                <a:solidFill>
                  <a:schemeClr val="bg1"/>
                </a:solidFill>
                <a:latin typeface="Baskerville Old Face" panose="02020602080505020303" pitchFamily="18" charset="0"/>
              </a:rPr>
              <a:t>Any Questions?</a:t>
            </a:r>
          </a:p>
        </p:txBody>
      </p:sp>
      <p:sp>
        <p:nvSpPr>
          <p:cNvPr id="6" name="Slide Number Placeholder 5">
            <a:extLst>
              <a:ext uri="{FF2B5EF4-FFF2-40B4-BE49-F238E27FC236}">
                <a16:creationId xmlns:a16="http://schemas.microsoft.com/office/drawing/2014/main" id="{2C26DFFA-D1E8-93E1-4BCF-7C739B8FAB7E}"/>
              </a:ext>
            </a:extLst>
          </p:cNvPr>
          <p:cNvSpPr>
            <a:spLocks noGrp="1"/>
          </p:cNvSpPr>
          <p:nvPr>
            <p:ph type="sldNum" sz="quarter" idx="12"/>
          </p:nvPr>
        </p:nvSpPr>
        <p:spPr/>
        <p:txBody>
          <a:bodyPr/>
          <a:lstStyle/>
          <a:p>
            <a:fld id="{D3AC9498-9B46-4C89-8039-A9D09772A144}" type="slidenum">
              <a:rPr lang="en-GB" smtClean="0"/>
              <a:t>16</a:t>
            </a:fld>
            <a:endParaRPr lang="en-GB"/>
          </a:p>
        </p:txBody>
      </p:sp>
    </p:spTree>
    <p:extLst>
      <p:ext uri="{BB962C8B-B14F-4D97-AF65-F5344CB8AC3E}">
        <p14:creationId xmlns:p14="http://schemas.microsoft.com/office/powerpoint/2010/main" val="1630890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building, house&#10;&#10;Description automatically generated">
            <a:extLst>
              <a:ext uri="{FF2B5EF4-FFF2-40B4-BE49-F238E27FC236}">
                <a16:creationId xmlns:a16="http://schemas.microsoft.com/office/drawing/2014/main" id="{A205D5BD-5807-4860-A8AF-626A69E69614}"/>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t="11757" b="11757"/>
          <a:stretch/>
        </p:blipFill>
        <p:spPr>
          <a:xfrm>
            <a:off x="0" y="0"/>
            <a:ext cx="12192000" cy="6858000"/>
          </a:xfrm>
          <a:prstGeom prst="rect">
            <a:avLst/>
          </a:prstGeom>
        </p:spPr>
      </p:pic>
      <p:pic>
        <p:nvPicPr>
          <p:cNvPr id="5" name="Picture 4" descr="A picture containing company name&#10;&#10;Description automatically generated">
            <a:extLst>
              <a:ext uri="{FF2B5EF4-FFF2-40B4-BE49-F238E27FC236}">
                <a16:creationId xmlns:a16="http://schemas.microsoft.com/office/drawing/2014/main" id="{2542B33C-6603-41DA-8B6E-CDD4595FE1C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37149" y="1690308"/>
            <a:ext cx="4917702" cy="3477383"/>
          </a:xfrm>
          <a:prstGeom prst="rect">
            <a:avLst/>
          </a:prstGeom>
        </p:spPr>
      </p:pic>
      <p:sp>
        <p:nvSpPr>
          <p:cNvPr id="2" name="Slide Number Placeholder 1">
            <a:extLst>
              <a:ext uri="{FF2B5EF4-FFF2-40B4-BE49-F238E27FC236}">
                <a16:creationId xmlns:a16="http://schemas.microsoft.com/office/drawing/2014/main" id="{FFDB72F3-B70D-B25F-7A5F-3B98C601FD18}"/>
              </a:ext>
            </a:extLst>
          </p:cNvPr>
          <p:cNvSpPr>
            <a:spLocks noGrp="1"/>
          </p:cNvSpPr>
          <p:nvPr>
            <p:ph type="sldNum" sz="quarter" idx="12"/>
          </p:nvPr>
        </p:nvSpPr>
        <p:spPr/>
        <p:txBody>
          <a:bodyPr/>
          <a:lstStyle/>
          <a:p>
            <a:fld id="{D3AC9498-9B46-4C89-8039-A9D09772A144}" type="slidenum">
              <a:rPr lang="en-GB" smtClean="0"/>
              <a:t>17</a:t>
            </a:fld>
            <a:endParaRPr lang="en-GB"/>
          </a:p>
        </p:txBody>
      </p:sp>
    </p:spTree>
    <p:extLst>
      <p:ext uri="{BB962C8B-B14F-4D97-AF65-F5344CB8AC3E}">
        <p14:creationId xmlns:p14="http://schemas.microsoft.com/office/powerpoint/2010/main" val="29666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E5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BC53DD-D2FE-42F9-BE1E-FC606816C6FF}"/>
              </a:ext>
            </a:extLst>
          </p:cNvPr>
          <p:cNvSpPr/>
          <p:nvPr/>
        </p:nvSpPr>
        <p:spPr>
          <a:xfrm>
            <a:off x="0" y="5477069"/>
            <a:ext cx="12192000" cy="138093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B441C2A3-6425-477D-9F85-DBC29E7D3FEF}" type="slidenum">
              <a:rPr lang="en-GB" smtClean="0"/>
              <a:t>2</a:t>
            </a:fld>
            <a:endParaRPr lang="en-GB" dirty="0"/>
          </a:p>
        </p:txBody>
      </p:sp>
      <p:pic>
        <p:nvPicPr>
          <p:cNvPr id="3" name="Picture 2" descr="A picture containing company name&#10;&#10;Description automatically generated">
            <a:extLst>
              <a:ext uri="{FF2B5EF4-FFF2-40B4-BE49-F238E27FC236}">
                <a16:creationId xmlns:a16="http://schemas.microsoft.com/office/drawing/2014/main" id="{3C2A3E04-CBB5-4F32-B2BB-ADA7D26EE230}"/>
              </a:ext>
            </a:extLst>
          </p:cNvPr>
          <p:cNvPicPr>
            <a:picLocks noChangeAspect="1"/>
          </p:cNvPicPr>
          <p:nvPr/>
        </p:nvPicPr>
        <p:blipFill>
          <a:blip r:embed="rId2">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6897" y="5597477"/>
            <a:ext cx="1622205" cy="1147086"/>
          </a:xfrm>
          <a:prstGeom prst="rect">
            <a:avLst/>
          </a:prstGeom>
        </p:spPr>
      </p:pic>
      <p:graphicFrame>
        <p:nvGraphicFramePr>
          <p:cNvPr id="2" name="Diagram 1">
            <a:extLst>
              <a:ext uri="{FF2B5EF4-FFF2-40B4-BE49-F238E27FC236}">
                <a16:creationId xmlns:a16="http://schemas.microsoft.com/office/drawing/2014/main" id="{7BEE22B0-7E6F-4E8A-8C3C-5D7235FCE507}"/>
              </a:ext>
            </a:extLst>
          </p:cNvPr>
          <p:cNvGraphicFramePr/>
          <p:nvPr>
            <p:extLst>
              <p:ext uri="{D42A27DB-BD31-4B8C-83A1-F6EECF244321}">
                <p14:modId xmlns:p14="http://schemas.microsoft.com/office/powerpoint/2010/main" val="468460104"/>
              </p:ext>
            </p:extLst>
          </p:nvPr>
        </p:nvGraphicFramePr>
        <p:xfrm>
          <a:off x="2752436" y="757382"/>
          <a:ext cx="7038109" cy="3990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DE6043A5-33FC-8F27-21AB-B58486A1F7B8}"/>
              </a:ext>
            </a:extLst>
          </p:cNvPr>
          <p:cNvSpPr>
            <a:spLocks noGrp="1"/>
          </p:cNvSpPr>
          <p:nvPr>
            <p:ph type="sldNum" sz="quarter" idx="12"/>
          </p:nvPr>
        </p:nvSpPr>
        <p:spPr/>
        <p:txBody>
          <a:bodyPr/>
          <a:lstStyle/>
          <a:p>
            <a:fld id="{D3AC9498-9B46-4C89-8039-A9D09772A144}" type="slidenum">
              <a:rPr lang="en-GB" smtClean="0"/>
              <a:t>2</a:t>
            </a:fld>
            <a:endParaRPr lang="en-GB"/>
          </a:p>
        </p:txBody>
      </p:sp>
    </p:spTree>
    <p:extLst>
      <p:ext uri="{BB962C8B-B14F-4D97-AF65-F5344CB8AC3E}">
        <p14:creationId xmlns:p14="http://schemas.microsoft.com/office/powerpoint/2010/main" val="1989917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338D"/>
        </a:solidFill>
        <a:effectLst/>
      </p:bgPr>
    </p:bg>
    <p:spTree>
      <p:nvGrpSpPr>
        <p:cNvPr id="1" name=""/>
        <p:cNvGrpSpPr/>
        <p:nvPr/>
      </p:nvGrpSpPr>
      <p:grpSpPr>
        <a:xfrm>
          <a:off x="0" y="0"/>
          <a:ext cx="0" cy="0"/>
          <a:chOff x="0" y="0"/>
          <a:chExt cx="0" cy="0"/>
        </a:xfrm>
      </p:grpSpPr>
      <p:pic>
        <p:nvPicPr>
          <p:cNvPr id="4" name="Picture 3" descr="A picture containing company name&#10;&#10;Description automatically generated">
            <a:extLst>
              <a:ext uri="{FF2B5EF4-FFF2-40B4-BE49-F238E27FC236}">
                <a16:creationId xmlns:a16="http://schemas.microsoft.com/office/drawing/2014/main" id="{F9159278-E659-4B97-A491-141953C0E271}"/>
              </a:ext>
            </a:extLst>
          </p:cNvPr>
          <p:cNvPicPr>
            <a:picLocks noChangeAspect="1"/>
          </p:cNvPicPr>
          <p:nvPr/>
        </p:nvPicPr>
        <p:blipFill>
          <a:blip r:embed="rId2">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6897" y="5597477"/>
            <a:ext cx="1622205" cy="1147086"/>
          </a:xfrm>
          <a:prstGeom prst="rect">
            <a:avLst/>
          </a:prstGeom>
        </p:spPr>
      </p:pic>
      <p:sp>
        <p:nvSpPr>
          <p:cNvPr id="9" name="TextBox 8">
            <a:extLst>
              <a:ext uri="{FF2B5EF4-FFF2-40B4-BE49-F238E27FC236}">
                <a16:creationId xmlns:a16="http://schemas.microsoft.com/office/drawing/2014/main" id="{055432EB-D887-43D8-B837-B576847563EF}"/>
              </a:ext>
            </a:extLst>
          </p:cNvPr>
          <p:cNvSpPr txBox="1"/>
          <p:nvPr/>
        </p:nvSpPr>
        <p:spPr>
          <a:xfrm>
            <a:off x="446031" y="1074329"/>
            <a:ext cx="10933789" cy="1323439"/>
          </a:xfrm>
          <a:prstGeom prst="rect">
            <a:avLst/>
          </a:prstGeom>
          <a:noFill/>
        </p:spPr>
        <p:txBody>
          <a:bodyPr wrap="square" rtlCol="0">
            <a:spAutoFit/>
          </a:bodyPr>
          <a:lstStyle/>
          <a:p>
            <a:pPr algn="ctr"/>
            <a:r>
              <a:rPr lang="en-GB" sz="4000" dirty="0">
                <a:solidFill>
                  <a:schemeClr val="bg1"/>
                </a:solidFill>
                <a:latin typeface="Baskerville Old Face" panose="02020602080505020303" pitchFamily="18" charset="0"/>
              </a:rPr>
              <a:t>RPS</a:t>
            </a:r>
          </a:p>
          <a:p>
            <a:pPr algn="ctr"/>
            <a:r>
              <a:rPr lang="en-GB" sz="4000" dirty="0">
                <a:solidFill>
                  <a:schemeClr val="bg1"/>
                </a:solidFill>
                <a:latin typeface="Baskerville Old Face" panose="02020602080505020303" pitchFamily="18" charset="0"/>
              </a:rPr>
              <a:t>(a blend of..)</a:t>
            </a:r>
            <a:endParaRPr lang="en-GB" dirty="0">
              <a:solidFill>
                <a:schemeClr val="bg1"/>
              </a:solidFill>
              <a:latin typeface="Baskerville Old Face" panose="02020602080505020303" pitchFamily="18" charset="0"/>
            </a:endParaRPr>
          </a:p>
        </p:txBody>
      </p:sp>
      <p:cxnSp>
        <p:nvCxnSpPr>
          <p:cNvPr id="14" name="Straight Connector 13">
            <a:extLst>
              <a:ext uri="{FF2B5EF4-FFF2-40B4-BE49-F238E27FC236}">
                <a16:creationId xmlns:a16="http://schemas.microsoft.com/office/drawing/2014/main" id="{B2A8B1E3-885A-4EDE-BA99-6206A82C688B}"/>
              </a:ext>
            </a:extLst>
          </p:cNvPr>
          <p:cNvCxnSpPr/>
          <p:nvPr/>
        </p:nvCxnSpPr>
        <p:spPr>
          <a:xfrm>
            <a:off x="387927" y="1080655"/>
            <a:ext cx="11545455"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0B8DDC9-A514-467F-9152-35862961266C}"/>
              </a:ext>
            </a:extLst>
          </p:cNvPr>
          <p:cNvSpPr txBox="1"/>
          <p:nvPr/>
        </p:nvSpPr>
        <p:spPr>
          <a:xfrm>
            <a:off x="314036" y="304978"/>
            <a:ext cx="8469744" cy="646331"/>
          </a:xfrm>
          <a:prstGeom prst="rect">
            <a:avLst/>
          </a:prstGeom>
          <a:noFill/>
        </p:spPr>
        <p:txBody>
          <a:bodyPr wrap="square">
            <a:spAutoFit/>
          </a:bodyPr>
          <a:lstStyle/>
          <a:p>
            <a:r>
              <a:rPr lang="en-GB" sz="3600" dirty="0">
                <a:solidFill>
                  <a:schemeClr val="bg1"/>
                </a:solidFill>
                <a:latin typeface="Baskerville Old Face" panose="02020602080505020303" pitchFamily="18" charset="0"/>
              </a:rPr>
              <a:t>Definitions</a:t>
            </a:r>
          </a:p>
        </p:txBody>
      </p:sp>
      <p:sp>
        <p:nvSpPr>
          <p:cNvPr id="2" name="TextBox 1">
            <a:extLst>
              <a:ext uri="{FF2B5EF4-FFF2-40B4-BE49-F238E27FC236}">
                <a16:creationId xmlns:a16="http://schemas.microsoft.com/office/drawing/2014/main" id="{F9188C1F-D3E5-4CAF-9824-996BC90B3AFF}"/>
              </a:ext>
            </a:extLst>
          </p:cNvPr>
          <p:cNvSpPr txBox="1"/>
          <p:nvPr/>
        </p:nvSpPr>
        <p:spPr>
          <a:xfrm>
            <a:off x="958515" y="2649149"/>
            <a:ext cx="10274969" cy="1631216"/>
          </a:xfrm>
          <a:prstGeom prst="rect">
            <a:avLst/>
          </a:prstGeom>
          <a:noFill/>
        </p:spPr>
        <p:txBody>
          <a:bodyPr wrap="square" rtlCol="0">
            <a:spAutoFit/>
          </a:bodyPr>
          <a:lstStyle/>
          <a:p>
            <a:r>
              <a:rPr lang="en-GB" sz="4000" dirty="0">
                <a:solidFill>
                  <a:schemeClr val="bg1"/>
                </a:solidFill>
                <a:latin typeface="Times New Roman" panose="02020603050405020304" pitchFamily="18" charset="0"/>
                <a:cs typeface="Times New Roman" panose="02020603050405020304" pitchFamily="18" charset="0"/>
              </a:rPr>
              <a:t>PSHEE</a:t>
            </a:r>
            <a:r>
              <a:rPr lang="en-GB" sz="3000" dirty="0">
                <a:solidFill>
                  <a:schemeClr val="bg1"/>
                </a:solidFill>
                <a:latin typeface="Times New Roman" panose="02020603050405020304" pitchFamily="18" charset="0"/>
                <a:cs typeface="Times New Roman" panose="02020603050405020304" pitchFamily="18" charset="0"/>
              </a:rPr>
              <a:t>									</a:t>
            </a:r>
            <a:r>
              <a:rPr lang="en-GB" sz="4000" dirty="0">
                <a:solidFill>
                  <a:schemeClr val="bg1"/>
                </a:solidFill>
                <a:latin typeface="Times New Roman" panose="02020603050405020304" pitchFamily="18" charset="0"/>
                <a:cs typeface="Times New Roman" panose="02020603050405020304" pitchFamily="18" charset="0"/>
              </a:rPr>
              <a:t>RE</a:t>
            </a:r>
          </a:p>
          <a:p>
            <a:r>
              <a:rPr lang="en-GB" sz="3000" dirty="0">
                <a:solidFill>
                  <a:schemeClr val="bg1"/>
                </a:solidFill>
                <a:latin typeface="Times New Roman" panose="02020603050405020304" pitchFamily="18" charset="0"/>
                <a:cs typeface="Times New Roman" panose="02020603050405020304" pitchFamily="18" charset="0"/>
              </a:rPr>
              <a:t>(Personal, Social, Health, 			(Religious Education)</a:t>
            </a:r>
          </a:p>
          <a:p>
            <a:r>
              <a:rPr lang="en-GB" sz="3000" dirty="0">
                <a:solidFill>
                  <a:schemeClr val="bg1"/>
                </a:solidFill>
                <a:latin typeface="Times New Roman" panose="02020603050405020304" pitchFamily="18" charset="0"/>
                <a:cs typeface="Times New Roman" panose="02020603050405020304" pitchFamily="18" charset="0"/>
              </a:rPr>
              <a:t>and Economic Education)		</a:t>
            </a:r>
          </a:p>
        </p:txBody>
      </p:sp>
      <p:cxnSp>
        <p:nvCxnSpPr>
          <p:cNvPr id="8" name="Straight Arrow Connector 7">
            <a:extLst>
              <a:ext uri="{FF2B5EF4-FFF2-40B4-BE49-F238E27FC236}">
                <a16:creationId xmlns:a16="http://schemas.microsoft.com/office/drawing/2014/main" id="{3FB2773B-B2EF-4752-839A-F667C55B1FEE}"/>
              </a:ext>
            </a:extLst>
          </p:cNvPr>
          <p:cNvCxnSpPr/>
          <p:nvPr/>
        </p:nvCxnSpPr>
        <p:spPr>
          <a:xfrm flipH="1">
            <a:off x="2370221" y="1660154"/>
            <a:ext cx="2347129" cy="92893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9DE75E9-BF8E-4242-A563-9B722784BF81}"/>
              </a:ext>
            </a:extLst>
          </p:cNvPr>
          <p:cNvCxnSpPr>
            <a:cxnSpLocks/>
          </p:cNvCxnSpPr>
          <p:nvPr/>
        </p:nvCxnSpPr>
        <p:spPr>
          <a:xfrm>
            <a:off x="7198341" y="1649084"/>
            <a:ext cx="2226396" cy="111393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35D7638-479A-4454-82D0-A1712A9E884A}"/>
              </a:ext>
            </a:extLst>
          </p:cNvPr>
          <p:cNvCxnSpPr/>
          <p:nvPr/>
        </p:nvCxnSpPr>
        <p:spPr>
          <a:xfrm>
            <a:off x="2767263" y="4340423"/>
            <a:ext cx="0" cy="65268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80DF546-2D22-4AA8-B67B-191F2CEFAB18}"/>
              </a:ext>
            </a:extLst>
          </p:cNvPr>
          <p:cNvSpPr txBox="1"/>
          <p:nvPr/>
        </p:nvSpPr>
        <p:spPr>
          <a:xfrm>
            <a:off x="958515" y="5113525"/>
            <a:ext cx="3850104" cy="1631216"/>
          </a:xfrm>
          <a:prstGeom prst="rect">
            <a:avLst/>
          </a:prstGeom>
          <a:noFill/>
        </p:spPr>
        <p:txBody>
          <a:bodyPr wrap="square" rtlCol="0">
            <a:spAutoFit/>
          </a:bodyPr>
          <a:lstStyle/>
          <a:p>
            <a:r>
              <a:rPr lang="en-GB" sz="4000" dirty="0">
                <a:solidFill>
                  <a:schemeClr val="bg1"/>
                </a:solidFill>
                <a:latin typeface="Times New Roman" panose="02020603050405020304" pitchFamily="18" charset="0"/>
                <a:cs typeface="Times New Roman" panose="02020603050405020304" pitchFamily="18" charset="0"/>
              </a:rPr>
              <a:t>RHSE</a:t>
            </a:r>
          </a:p>
          <a:p>
            <a:r>
              <a:rPr lang="en-GB" sz="3000" dirty="0">
                <a:solidFill>
                  <a:schemeClr val="bg1"/>
                </a:solidFill>
                <a:latin typeface="Times New Roman" panose="02020603050405020304" pitchFamily="18" charset="0"/>
                <a:cs typeface="Times New Roman" panose="02020603050405020304" pitchFamily="18" charset="0"/>
              </a:rPr>
              <a:t>(Relationships, Health and Sex Education)</a:t>
            </a:r>
          </a:p>
        </p:txBody>
      </p:sp>
      <p:sp>
        <p:nvSpPr>
          <p:cNvPr id="3" name="Slide Number Placeholder 2">
            <a:extLst>
              <a:ext uri="{FF2B5EF4-FFF2-40B4-BE49-F238E27FC236}">
                <a16:creationId xmlns:a16="http://schemas.microsoft.com/office/drawing/2014/main" id="{EAFA9530-5D76-901B-401B-6D35A54E47BE}"/>
              </a:ext>
            </a:extLst>
          </p:cNvPr>
          <p:cNvSpPr>
            <a:spLocks noGrp="1"/>
          </p:cNvSpPr>
          <p:nvPr>
            <p:ph type="sldNum" sz="quarter" idx="12"/>
          </p:nvPr>
        </p:nvSpPr>
        <p:spPr/>
        <p:txBody>
          <a:bodyPr/>
          <a:lstStyle/>
          <a:p>
            <a:fld id="{D3AC9498-9B46-4C89-8039-A9D09772A144}" type="slidenum">
              <a:rPr lang="en-GB" smtClean="0"/>
              <a:t>3</a:t>
            </a:fld>
            <a:endParaRPr lang="en-GB"/>
          </a:p>
        </p:txBody>
      </p:sp>
      <p:sp>
        <p:nvSpPr>
          <p:cNvPr id="5" name="TextBox 4">
            <a:extLst>
              <a:ext uri="{FF2B5EF4-FFF2-40B4-BE49-F238E27FC236}">
                <a16:creationId xmlns:a16="http://schemas.microsoft.com/office/drawing/2014/main" id="{59BEF2E3-35F9-B6ED-08D0-F4E98AF3A6D2}"/>
              </a:ext>
            </a:extLst>
          </p:cNvPr>
          <p:cNvSpPr txBox="1"/>
          <p:nvPr/>
        </p:nvSpPr>
        <p:spPr>
          <a:xfrm>
            <a:off x="5993176" y="6268598"/>
            <a:ext cx="407624" cy="369332"/>
          </a:xfrm>
          <a:prstGeom prst="rect">
            <a:avLst/>
          </a:prstGeom>
          <a:noFill/>
        </p:spPr>
        <p:txBody>
          <a:bodyPr wrap="square" rtlCol="0">
            <a:spAutoFit/>
          </a:bodyPr>
          <a:lstStyle/>
          <a:p>
            <a:fld id="{3DAA20B1-3C0D-447A-9040-F5B850B92732}" type="slidenum">
              <a:rPr lang="en-GB" smtClean="0">
                <a:solidFill>
                  <a:schemeClr val="bg1"/>
                </a:solidFill>
              </a:rPr>
              <a:t>3</a:t>
            </a:fld>
            <a:endParaRPr lang="en-GB" dirty="0">
              <a:solidFill>
                <a:schemeClr val="bg1"/>
              </a:solidFill>
            </a:endParaRPr>
          </a:p>
        </p:txBody>
      </p:sp>
    </p:spTree>
    <p:extLst>
      <p:ext uri="{BB962C8B-B14F-4D97-AF65-F5344CB8AC3E}">
        <p14:creationId xmlns:p14="http://schemas.microsoft.com/office/powerpoint/2010/main" val="1370779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338D"/>
        </a:solidFill>
        <a:effectLst/>
      </p:bgPr>
    </p:bg>
    <p:spTree>
      <p:nvGrpSpPr>
        <p:cNvPr id="1" name=""/>
        <p:cNvGrpSpPr/>
        <p:nvPr/>
      </p:nvGrpSpPr>
      <p:grpSpPr>
        <a:xfrm>
          <a:off x="0" y="0"/>
          <a:ext cx="0" cy="0"/>
          <a:chOff x="0" y="0"/>
          <a:chExt cx="0" cy="0"/>
        </a:xfrm>
      </p:grpSpPr>
      <p:pic>
        <p:nvPicPr>
          <p:cNvPr id="4" name="Picture 3" descr="A picture containing company name&#10;&#10;Description automatically generated">
            <a:extLst>
              <a:ext uri="{FF2B5EF4-FFF2-40B4-BE49-F238E27FC236}">
                <a16:creationId xmlns:a16="http://schemas.microsoft.com/office/drawing/2014/main" id="{F9159278-E659-4B97-A491-141953C0E271}"/>
              </a:ext>
            </a:extLst>
          </p:cNvPr>
          <p:cNvPicPr>
            <a:picLocks noChangeAspect="1"/>
          </p:cNvPicPr>
          <p:nvPr/>
        </p:nvPicPr>
        <p:blipFill>
          <a:blip r:embed="rId2">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6897" y="5597477"/>
            <a:ext cx="1622205" cy="1147086"/>
          </a:xfrm>
          <a:prstGeom prst="rect">
            <a:avLst/>
          </a:prstGeom>
        </p:spPr>
      </p:pic>
      <p:cxnSp>
        <p:nvCxnSpPr>
          <p:cNvPr id="14" name="Straight Connector 13">
            <a:extLst>
              <a:ext uri="{FF2B5EF4-FFF2-40B4-BE49-F238E27FC236}">
                <a16:creationId xmlns:a16="http://schemas.microsoft.com/office/drawing/2014/main" id="{B2A8B1E3-885A-4EDE-BA99-6206A82C688B}"/>
              </a:ext>
            </a:extLst>
          </p:cNvPr>
          <p:cNvCxnSpPr/>
          <p:nvPr/>
        </p:nvCxnSpPr>
        <p:spPr>
          <a:xfrm>
            <a:off x="387927" y="1080655"/>
            <a:ext cx="11545455"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0B8DDC9-A514-467F-9152-35862961266C}"/>
              </a:ext>
            </a:extLst>
          </p:cNvPr>
          <p:cNvSpPr txBox="1"/>
          <p:nvPr/>
        </p:nvSpPr>
        <p:spPr>
          <a:xfrm>
            <a:off x="314036" y="304978"/>
            <a:ext cx="8469744" cy="646331"/>
          </a:xfrm>
          <a:prstGeom prst="rect">
            <a:avLst/>
          </a:prstGeom>
          <a:noFill/>
        </p:spPr>
        <p:txBody>
          <a:bodyPr wrap="square">
            <a:spAutoFit/>
          </a:bodyPr>
          <a:lstStyle/>
          <a:p>
            <a:r>
              <a:rPr lang="en-GB" sz="3600" dirty="0">
                <a:solidFill>
                  <a:schemeClr val="bg1"/>
                </a:solidFill>
                <a:latin typeface="Baskerville Old Face" panose="02020602080505020303" pitchFamily="18" charset="0"/>
              </a:rPr>
              <a:t>Definitions explained</a:t>
            </a:r>
          </a:p>
        </p:txBody>
      </p:sp>
      <p:sp>
        <p:nvSpPr>
          <p:cNvPr id="18" name="TextBox 17">
            <a:extLst>
              <a:ext uri="{FF2B5EF4-FFF2-40B4-BE49-F238E27FC236}">
                <a16:creationId xmlns:a16="http://schemas.microsoft.com/office/drawing/2014/main" id="{380DF546-2D22-4AA8-B67B-191F2CEFAB18}"/>
              </a:ext>
            </a:extLst>
          </p:cNvPr>
          <p:cNvSpPr txBox="1"/>
          <p:nvPr/>
        </p:nvSpPr>
        <p:spPr>
          <a:xfrm>
            <a:off x="387927" y="1210002"/>
            <a:ext cx="10627736" cy="4862870"/>
          </a:xfrm>
          <a:prstGeom prst="rect">
            <a:avLst/>
          </a:prstGeom>
          <a:noFill/>
        </p:spPr>
        <p:txBody>
          <a:bodyPr wrap="square" rtlCol="0">
            <a:spAutoFit/>
          </a:bodyPr>
          <a:lstStyle/>
          <a:p>
            <a:r>
              <a:rPr lang="en-GB" sz="4000" dirty="0">
                <a:solidFill>
                  <a:schemeClr val="bg1"/>
                </a:solidFill>
                <a:latin typeface="Times New Roman" panose="02020603050405020304" pitchFamily="18" charset="0"/>
                <a:cs typeface="Times New Roman" panose="02020603050405020304" pitchFamily="18" charset="0"/>
              </a:rPr>
              <a:t>RHSE</a:t>
            </a:r>
          </a:p>
          <a:p>
            <a:r>
              <a:rPr lang="en-GB" sz="3000" dirty="0">
                <a:solidFill>
                  <a:schemeClr val="bg1"/>
                </a:solidFill>
                <a:latin typeface="Times New Roman" panose="02020603050405020304" pitchFamily="18" charset="0"/>
                <a:cs typeface="Times New Roman" panose="02020603050405020304" pitchFamily="18" charset="0"/>
              </a:rPr>
              <a:t>(Relationships, Health and Sex Education)</a:t>
            </a:r>
          </a:p>
          <a:p>
            <a:endParaRPr lang="en-GB" sz="3000" dirty="0">
              <a:solidFill>
                <a:schemeClr val="bg1"/>
              </a:solidFill>
              <a:latin typeface="Times New Roman" panose="02020603050405020304" pitchFamily="18" charset="0"/>
              <a:cs typeface="Times New Roman" panose="02020603050405020304" pitchFamily="18" charset="0"/>
            </a:endParaRPr>
          </a:p>
          <a:p>
            <a:r>
              <a:rPr lang="en-GB" sz="3000" dirty="0">
                <a:solidFill>
                  <a:schemeClr val="bg1"/>
                </a:solidFill>
                <a:latin typeface="Times New Roman" panose="02020603050405020304" pitchFamily="18" charset="0"/>
                <a:cs typeface="Times New Roman" panose="02020603050405020304" pitchFamily="18" charset="0"/>
              </a:rPr>
              <a:t>Relationships Education = </a:t>
            </a:r>
            <a:r>
              <a:rPr lang="en-GB" sz="3000" i="1" dirty="0">
                <a:solidFill>
                  <a:schemeClr val="bg1"/>
                </a:solidFill>
                <a:latin typeface="Times New Roman" panose="02020603050405020304" pitchFamily="18" charset="0"/>
                <a:cs typeface="Times New Roman" panose="02020603050405020304" pitchFamily="18" charset="0"/>
              </a:rPr>
              <a:t>“</a:t>
            </a:r>
            <a:r>
              <a:rPr lang="en-GB" sz="3000" i="1" dirty="0">
                <a:solidFill>
                  <a:schemeClr val="bg1"/>
                </a:solidFill>
              </a:rPr>
              <a:t>The focus in primary school should be on teaching the fundamental building blocks and characteristics of positive relationships, with particular reference to friendships, family relationships, and relationships with other children and with adults” (DfE)</a:t>
            </a:r>
            <a:endParaRPr lang="en-GB" sz="3000" i="1" dirty="0">
              <a:solidFill>
                <a:schemeClr val="bg1"/>
              </a:solidFill>
              <a:latin typeface="Times New Roman" panose="02020603050405020304" pitchFamily="18" charset="0"/>
              <a:cs typeface="Times New Roman" panose="02020603050405020304" pitchFamily="18" charset="0"/>
            </a:endParaRPr>
          </a:p>
          <a:p>
            <a:endParaRPr lang="en-GB" sz="3000" dirty="0">
              <a:solidFill>
                <a:schemeClr val="bg1"/>
              </a:solidFill>
              <a:latin typeface="Times New Roman" panose="02020603050405020304" pitchFamily="18" charset="0"/>
              <a:cs typeface="Times New Roman" panose="02020603050405020304" pitchFamily="18" charset="0"/>
            </a:endParaRPr>
          </a:p>
          <a:p>
            <a:endParaRPr lang="en-GB" sz="3000" dirty="0">
              <a:solidFill>
                <a:schemeClr val="bg1"/>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84651FA-062E-3B36-CFFF-45B11BAA47B1}"/>
              </a:ext>
            </a:extLst>
          </p:cNvPr>
          <p:cNvSpPr>
            <a:spLocks noGrp="1"/>
          </p:cNvSpPr>
          <p:nvPr>
            <p:ph type="sldNum" sz="quarter" idx="12"/>
          </p:nvPr>
        </p:nvSpPr>
        <p:spPr/>
        <p:txBody>
          <a:bodyPr/>
          <a:lstStyle/>
          <a:p>
            <a:fld id="{D3AC9498-9B46-4C89-8039-A9D09772A144}" type="slidenum">
              <a:rPr lang="en-GB" smtClean="0"/>
              <a:t>4</a:t>
            </a:fld>
            <a:endParaRPr lang="en-GB"/>
          </a:p>
        </p:txBody>
      </p:sp>
      <p:sp>
        <p:nvSpPr>
          <p:cNvPr id="3" name="TextBox 2">
            <a:extLst>
              <a:ext uri="{FF2B5EF4-FFF2-40B4-BE49-F238E27FC236}">
                <a16:creationId xmlns:a16="http://schemas.microsoft.com/office/drawing/2014/main" id="{61C1977E-3837-6B7A-FB98-8DCEAD708D17}"/>
              </a:ext>
            </a:extLst>
          </p:cNvPr>
          <p:cNvSpPr txBox="1"/>
          <p:nvPr/>
        </p:nvSpPr>
        <p:spPr>
          <a:xfrm>
            <a:off x="5838940" y="6455884"/>
            <a:ext cx="301686" cy="369332"/>
          </a:xfrm>
          <a:prstGeom prst="rect">
            <a:avLst/>
          </a:prstGeom>
          <a:noFill/>
        </p:spPr>
        <p:txBody>
          <a:bodyPr wrap="none" rtlCol="0">
            <a:spAutoFit/>
          </a:bodyPr>
          <a:lstStyle/>
          <a:p>
            <a:fld id="{8019C729-C315-4F10-82D2-F3DAE8A51A36}" type="slidenum">
              <a:rPr lang="en-GB" smtClean="0">
                <a:solidFill>
                  <a:schemeClr val="bg1"/>
                </a:solidFill>
              </a:rPr>
              <a:t>4</a:t>
            </a:fld>
            <a:endParaRPr lang="en-GB" dirty="0">
              <a:solidFill>
                <a:schemeClr val="bg1"/>
              </a:solidFill>
            </a:endParaRPr>
          </a:p>
        </p:txBody>
      </p:sp>
    </p:spTree>
    <p:extLst>
      <p:ext uri="{BB962C8B-B14F-4D97-AF65-F5344CB8AC3E}">
        <p14:creationId xmlns:p14="http://schemas.microsoft.com/office/powerpoint/2010/main" val="1453229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338D"/>
        </a:solidFill>
        <a:effectLst/>
      </p:bgPr>
    </p:bg>
    <p:spTree>
      <p:nvGrpSpPr>
        <p:cNvPr id="1" name=""/>
        <p:cNvGrpSpPr/>
        <p:nvPr/>
      </p:nvGrpSpPr>
      <p:grpSpPr>
        <a:xfrm>
          <a:off x="0" y="0"/>
          <a:ext cx="0" cy="0"/>
          <a:chOff x="0" y="0"/>
          <a:chExt cx="0" cy="0"/>
        </a:xfrm>
      </p:grpSpPr>
      <p:pic>
        <p:nvPicPr>
          <p:cNvPr id="4" name="Picture 3" descr="A picture containing company name&#10;&#10;Description automatically generated">
            <a:extLst>
              <a:ext uri="{FF2B5EF4-FFF2-40B4-BE49-F238E27FC236}">
                <a16:creationId xmlns:a16="http://schemas.microsoft.com/office/drawing/2014/main" id="{F9159278-E659-4B97-A491-141953C0E271}"/>
              </a:ext>
            </a:extLst>
          </p:cNvPr>
          <p:cNvPicPr>
            <a:picLocks noChangeAspect="1"/>
          </p:cNvPicPr>
          <p:nvPr/>
        </p:nvPicPr>
        <p:blipFill>
          <a:blip r:embed="rId2">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6897" y="5597477"/>
            <a:ext cx="1622205" cy="1147086"/>
          </a:xfrm>
          <a:prstGeom prst="rect">
            <a:avLst/>
          </a:prstGeom>
        </p:spPr>
      </p:pic>
      <p:cxnSp>
        <p:nvCxnSpPr>
          <p:cNvPr id="14" name="Straight Connector 13">
            <a:extLst>
              <a:ext uri="{FF2B5EF4-FFF2-40B4-BE49-F238E27FC236}">
                <a16:creationId xmlns:a16="http://schemas.microsoft.com/office/drawing/2014/main" id="{B2A8B1E3-885A-4EDE-BA99-6206A82C688B}"/>
              </a:ext>
            </a:extLst>
          </p:cNvPr>
          <p:cNvCxnSpPr/>
          <p:nvPr/>
        </p:nvCxnSpPr>
        <p:spPr>
          <a:xfrm>
            <a:off x="387927" y="1080655"/>
            <a:ext cx="11545455"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0B8DDC9-A514-467F-9152-35862961266C}"/>
              </a:ext>
            </a:extLst>
          </p:cNvPr>
          <p:cNvSpPr txBox="1"/>
          <p:nvPr/>
        </p:nvSpPr>
        <p:spPr>
          <a:xfrm>
            <a:off x="314036" y="304978"/>
            <a:ext cx="8469744" cy="646331"/>
          </a:xfrm>
          <a:prstGeom prst="rect">
            <a:avLst/>
          </a:prstGeom>
          <a:noFill/>
        </p:spPr>
        <p:txBody>
          <a:bodyPr wrap="square">
            <a:spAutoFit/>
          </a:bodyPr>
          <a:lstStyle/>
          <a:p>
            <a:r>
              <a:rPr lang="en-GB" sz="3600" dirty="0">
                <a:solidFill>
                  <a:schemeClr val="bg1"/>
                </a:solidFill>
                <a:latin typeface="Baskerville Old Face" panose="02020602080505020303" pitchFamily="18" charset="0"/>
              </a:rPr>
              <a:t>Definitions explained</a:t>
            </a:r>
          </a:p>
        </p:txBody>
      </p:sp>
      <p:sp>
        <p:nvSpPr>
          <p:cNvPr id="18" name="TextBox 17">
            <a:extLst>
              <a:ext uri="{FF2B5EF4-FFF2-40B4-BE49-F238E27FC236}">
                <a16:creationId xmlns:a16="http://schemas.microsoft.com/office/drawing/2014/main" id="{380DF546-2D22-4AA8-B67B-191F2CEFAB18}"/>
              </a:ext>
            </a:extLst>
          </p:cNvPr>
          <p:cNvSpPr txBox="1"/>
          <p:nvPr/>
        </p:nvSpPr>
        <p:spPr>
          <a:xfrm>
            <a:off x="387927" y="1210002"/>
            <a:ext cx="10627736" cy="5324535"/>
          </a:xfrm>
          <a:prstGeom prst="rect">
            <a:avLst/>
          </a:prstGeom>
          <a:noFill/>
        </p:spPr>
        <p:txBody>
          <a:bodyPr wrap="square" rtlCol="0">
            <a:spAutoFit/>
          </a:bodyPr>
          <a:lstStyle/>
          <a:p>
            <a:r>
              <a:rPr lang="en-GB" sz="4000" dirty="0">
                <a:solidFill>
                  <a:schemeClr val="bg1"/>
                </a:solidFill>
                <a:latin typeface="Times New Roman" panose="02020603050405020304" pitchFamily="18" charset="0"/>
                <a:cs typeface="Times New Roman" panose="02020603050405020304" pitchFamily="18" charset="0"/>
              </a:rPr>
              <a:t>RHSE</a:t>
            </a:r>
          </a:p>
          <a:p>
            <a:r>
              <a:rPr lang="en-GB" sz="3000" dirty="0">
                <a:solidFill>
                  <a:schemeClr val="bg1"/>
                </a:solidFill>
                <a:latin typeface="Times New Roman" panose="02020603050405020304" pitchFamily="18" charset="0"/>
                <a:cs typeface="Times New Roman" panose="02020603050405020304" pitchFamily="18" charset="0"/>
              </a:rPr>
              <a:t>(Relationships, Health and Sex Education)</a:t>
            </a:r>
          </a:p>
          <a:p>
            <a:endParaRPr lang="en-GB" sz="3000" dirty="0">
              <a:solidFill>
                <a:schemeClr val="bg1"/>
              </a:solidFill>
              <a:latin typeface="Times New Roman" panose="02020603050405020304" pitchFamily="18" charset="0"/>
              <a:cs typeface="Times New Roman" panose="02020603050405020304" pitchFamily="18" charset="0"/>
            </a:endParaRPr>
          </a:p>
          <a:p>
            <a:r>
              <a:rPr lang="en-GB" sz="3000" dirty="0">
                <a:solidFill>
                  <a:schemeClr val="bg1"/>
                </a:solidFill>
                <a:latin typeface="Times New Roman" panose="02020603050405020304" pitchFamily="18" charset="0"/>
                <a:cs typeface="Times New Roman" panose="02020603050405020304" pitchFamily="18" charset="0"/>
              </a:rPr>
              <a:t>Health Education = “</a:t>
            </a:r>
            <a:r>
              <a:rPr lang="en-GB" sz="3000" i="1" dirty="0">
                <a:solidFill>
                  <a:schemeClr val="bg1"/>
                </a:solidFill>
              </a:rPr>
              <a:t>The aim of teaching pupils about physical health and mental wellbeing is to give them the information that they need to make good decisions about their own health and wellbeing. It should enable them to recognise what is normal and what is an issue in themselves and others and, when issues arise, know how to seek support as early as possible from appropriate sources.” (DfE)</a:t>
            </a:r>
            <a:endParaRPr lang="en-GB" sz="3000" i="1" dirty="0">
              <a:solidFill>
                <a:schemeClr val="bg1"/>
              </a:solidFill>
              <a:latin typeface="Times New Roman" panose="02020603050405020304" pitchFamily="18" charset="0"/>
              <a:cs typeface="Times New Roman" panose="02020603050405020304" pitchFamily="18" charset="0"/>
            </a:endParaRPr>
          </a:p>
          <a:p>
            <a:endParaRPr lang="en-GB" sz="3000" dirty="0">
              <a:solidFill>
                <a:schemeClr val="bg1"/>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80BFB76-BCFB-A848-D23C-689D5EDE5151}"/>
              </a:ext>
            </a:extLst>
          </p:cNvPr>
          <p:cNvSpPr>
            <a:spLocks noGrp="1"/>
          </p:cNvSpPr>
          <p:nvPr>
            <p:ph type="sldNum" sz="quarter" idx="12"/>
          </p:nvPr>
        </p:nvSpPr>
        <p:spPr/>
        <p:txBody>
          <a:bodyPr/>
          <a:lstStyle/>
          <a:p>
            <a:fld id="{D3AC9498-9B46-4C89-8039-A9D09772A144}" type="slidenum">
              <a:rPr lang="en-GB" smtClean="0"/>
              <a:t>5</a:t>
            </a:fld>
            <a:endParaRPr lang="en-GB"/>
          </a:p>
        </p:txBody>
      </p:sp>
      <p:sp>
        <p:nvSpPr>
          <p:cNvPr id="3" name="TextBox 2">
            <a:extLst>
              <a:ext uri="{FF2B5EF4-FFF2-40B4-BE49-F238E27FC236}">
                <a16:creationId xmlns:a16="http://schemas.microsoft.com/office/drawing/2014/main" id="{F2C18324-2013-AF4E-AA47-5EF6B7DF7E09}"/>
              </a:ext>
            </a:extLst>
          </p:cNvPr>
          <p:cNvSpPr txBox="1"/>
          <p:nvPr/>
        </p:nvSpPr>
        <p:spPr>
          <a:xfrm>
            <a:off x="5629619" y="6356350"/>
            <a:ext cx="301686" cy="369332"/>
          </a:xfrm>
          <a:prstGeom prst="rect">
            <a:avLst/>
          </a:prstGeom>
          <a:noFill/>
        </p:spPr>
        <p:txBody>
          <a:bodyPr wrap="none" rtlCol="0">
            <a:spAutoFit/>
          </a:bodyPr>
          <a:lstStyle/>
          <a:p>
            <a:fld id="{C81F1AD9-C9D5-420C-BC60-1A03EA73A8B1}" type="slidenum">
              <a:rPr lang="en-GB" smtClean="0">
                <a:solidFill>
                  <a:schemeClr val="bg1"/>
                </a:solidFill>
              </a:rPr>
              <a:t>5</a:t>
            </a:fld>
            <a:endParaRPr lang="en-GB" dirty="0">
              <a:solidFill>
                <a:schemeClr val="bg1"/>
              </a:solidFill>
            </a:endParaRPr>
          </a:p>
        </p:txBody>
      </p:sp>
    </p:spTree>
    <p:extLst>
      <p:ext uri="{BB962C8B-B14F-4D97-AF65-F5344CB8AC3E}">
        <p14:creationId xmlns:p14="http://schemas.microsoft.com/office/powerpoint/2010/main" val="3786104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7424A"/>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B0A290-47F2-440C-A1F8-E566ADF132FB}"/>
              </a:ext>
            </a:extLst>
          </p:cNvPr>
          <p:cNvSpPr/>
          <p:nvPr/>
        </p:nvSpPr>
        <p:spPr>
          <a:xfrm>
            <a:off x="0" y="5477069"/>
            <a:ext cx="12192000" cy="1380931"/>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17AA7343-6078-4613-922D-C431BF569D1C}" type="slidenum">
              <a:rPr lang="en-GB" smtClean="0"/>
              <a:t>6</a:t>
            </a:fld>
            <a:endParaRPr lang="en-GB" dirty="0"/>
          </a:p>
        </p:txBody>
      </p:sp>
      <p:pic>
        <p:nvPicPr>
          <p:cNvPr id="4" name="Picture 3" descr="A picture containing company name&#10;&#10;Description automatically generated">
            <a:extLst>
              <a:ext uri="{FF2B5EF4-FFF2-40B4-BE49-F238E27FC236}">
                <a16:creationId xmlns:a16="http://schemas.microsoft.com/office/drawing/2014/main" id="{F9159278-E659-4B97-A491-141953C0E271}"/>
              </a:ext>
            </a:extLst>
          </p:cNvPr>
          <p:cNvPicPr>
            <a:picLocks noChangeAspect="1"/>
          </p:cNvPicPr>
          <p:nvPr/>
        </p:nvPicPr>
        <p:blipFill>
          <a:blip r:embed="rId2">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6897" y="5597477"/>
            <a:ext cx="1622205" cy="1147086"/>
          </a:xfrm>
          <a:prstGeom prst="rect">
            <a:avLst/>
          </a:prstGeom>
        </p:spPr>
      </p:pic>
      <p:sp>
        <p:nvSpPr>
          <p:cNvPr id="6" name="Rectangle 5">
            <a:extLst>
              <a:ext uri="{FF2B5EF4-FFF2-40B4-BE49-F238E27FC236}">
                <a16:creationId xmlns:a16="http://schemas.microsoft.com/office/drawing/2014/main" id="{1D9EF4CA-728A-4801-BC05-FDCFDC558349}"/>
              </a:ext>
            </a:extLst>
          </p:cNvPr>
          <p:cNvSpPr/>
          <p:nvPr/>
        </p:nvSpPr>
        <p:spPr>
          <a:xfrm>
            <a:off x="67102" y="-47819"/>
            <a:ext cx="12192000" cy="1380931"/>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23E32DF-3753-4F9C-83A2-1DD018CDA6C6}"/>
              </a:ext>
            </a:extLst>
          </p:cNvPr>
          <p:cNvSpPr txBox="1"/>
          <p:nvPr/>
        </p:nvSpPr>
        <p:spPr>
          <a:xfrm>
            <a:off x="451057" y="505799"/>
            <a:ext cx="10950367" cy="707886"/>
          </a:xfrm>
          <a:prstGeom prst="rect">
            <a:avLst/>
          </a:prstGeom>
          <a:noFill/>
        </p:spPr>
        <p:txBody>
          <a:bodyPr wrap="square">
            <a:spAutoFit/>
          </a:bodyPr>
          <a:lstStyle/>
          <a:p>
            <a:r>
              <a:rPr lang="en-GB" sz="4000" dirty="0">
                <a:solidFill>
                  <a:schemeClr val="bg1"/>
                </a:solidFill>
                <a:latin typeface="Baskerville Old Face" panose="02020602080505020303" pitchFamily="18" charset="0"/>
              </a:rPr>
              <a:t>What is statutory in RHSE and what is not?</a:t>
            </a:r>
          </a:p>
        </p:txBody>
      </p:sp>
      <p:sp>
        <p:nvSpPr>
          <p:cNvPr id="3" name="Rectangle 2">
            <a:extLst>
              <a:ext uri="{FF2B5EF4-FFF2-40B4-BE49-F238E27FC236}">
                <a16:creationId xmlns:a16="http://schemas.microsoft.com/office/drawing/2014/main" id="{0BFE5FDE-0EFC-40FF-BF4C-A829C9EFAEE2}"/>
              </a:ext>
            </a:extLst>
          </p:cNvPr>
          <p:cNvSpPr/>
          <p:nvPr/>
        </p:nvSpPr>
        <p:spPr>
          <a:xfrm>
            <a:off x="676274" y="1333112"/>
            <a:ext cx="6096000" cy="3385542"/>
          </a:xfrm>
          <a:prstGeom prst="rect">
            <a:avLst/>
          </a:prstGeom>
        </p:spPr>
        <p:txBody>
          <a:bodyPr>
            <a:spAutoFit/>
          </a:bodyPr>
          <a:lstStyle/>
          <a:p>
            <a:endParaRPr lang="en-GB" dirty="0"/>
          </a:p>
          <a:p>
            <a:r>
              <a:rPr lang="en-GB" sz="2800" u="sng" dirty="0">
                <a:solidFill>
                  <a:schemeClr val="bg1"/>
                </a:solidFill>
                <a:latin typeface="Baskerville Old Face" panose="02020602080505020303" pitchFamily="18" charset="0"/>
              </a:rPr>
              <a:t>Statutory content</a:t>
            </a:r>
          </a:p>
          <a:p>
            <a:r>
              <a:rPr lang="en-GB" sz="2800" dirty="0">
                <a:solidFill>
                  <a:schemeClr val="bg1"/>
                </a:solidFill>
                <a:latin typeface="Baskerville Old Face" panose="02020602080505020303" pitchFamily="18" charset="0"/>
              </a:rPr>
              <a:t>The Changing Adolescent Body – part of the science curriculum and also falls under Health Education</a:t>
            </a:r>
          </a:p>
          <a:p>
            <a:endParaRPr lang="en-GB" sz="2800" dirty="0">
              <a:solidFill>
                <a:schemeClr val="bg1"/>
              </a:solidFill>
              <a:latin typeface="Baskerville Old Face" panose="02020602080505020303" pitchFamily="18" charset="0"/>
            </a:endParaRPr>
          </a:p>
          <a:p>
            <a:r>
              <a:rPr lang="en-GB" sz="2800" u="sng" dirty="0">
                <a:solidFill>
                  <a:schemeClr val="bg1"/>
                </a:solidFill>
                <a:latin typeface="Baskerville Old Face" panose="02020602080505020303" pitchFamily="18" charset="0"/>
              </a:rPr>
              <a:t>Not statutory but recommended </a:t>
            </a:r>
          </a:p>
          <a:p>
            <a:r>
              <a:rPr lang="en-GB" sz="2800" dirty="0">
                <a:solidFill>
                  <a:schemeClr val="bg1"/>
                </a:solidFill>
                <a:latin typeface="Baskerville Old Face" panose="02020602080505020303" pitchFamily="18" charset="0"/>
              </a:rPr>
              <a:t>How a baby is made and born</a:t>
            </a:r>
          </a:p>
        </p:txBody>
      </p:sp>
      <p:pic>
        <p:nvPicPr>
          <p:cNvPr id="9" name="Picture 8">
            <a:extLst>
              <a:ext uri="{FF2B5EF4-FFF2-40B4-BE49-F238E27FC236}">
                <a16:creationId xmlns:a16="http://schemas.microsoft.com/office/drawing/2014/main" id="{B929D1B8-F388-4D6B-8455-0B79039CF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539" y="1545061"/>
            <a:ext cx="4960078" cy="3720059"/>
          </a:xfrm>
          <a:prstGeom prst="rect">
            <a:avLst/>
          </a:prstGeom>
        </p:spPr>
      </p:pic>
      <p:sp>
        <p:nvSpPr>
          <p:cNvPr id="7" name="Slide Number Placeholder 6">
            <a:extLst>
              <a:ext uri="{FF2B5EF4-FFF2-40B4-BE49-F238E27FC236}">
                <a16:creationId xmlns:a16="http://schemas.microsoft.com/office/drawing/2014/main" id="{39B3D5B2-93C7-6819-35BA-B6109DD9D808}"/>
              </a:ext>
            </a:extLst>
          </p:cNvPr>
          <p:cNvSpPr>
            <a:spLocks noGrp="1"/>
          </p:cNvSpPr>
          <p:nvPr>
            <p:ph type="sldNum" sz="quarter" idx="12"/>
          </p:nvPr>
        </p:nvSpPr>
        <p:spPr/>
        <p:txBody>
          <a:bodyPr/>
          <a:lstStyle/>
          <a:p>
            <a:fld id="{D3AC9498-9B46-4C89-8039-A9D09772A144}" type="slidenum">
              <a:rPr lang="en-GB" smtClean="0"/>
              <a:t>6</a:t>
            </a:fld>
            <a:endParaRPr lang="en-GB"/>
          </a:p>
        </p:txBody>
      </p:sp>
    </p:spTree>
    <p:extLst>
      <p:ext uri="{BB962C8B-B14F-4D97-AF65-F5344CB8AC3E}">
        <p14:creationId xmlns:p14="http://schemas.microsoft.com/office/powerpoint/2010/main" val="3070061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7424A"/>
        </a:solidFill>
        <a:effectLst/>
      </p:bgPr>
    </p:bg>
    <p:spTree>
      <p:nvGrpSpPr>
        <p:cNvPr id="1" name=""/>
        <p:cNvGrpSpPr/>
        <p:nvPr/>
      </p:nvGrpSpPr>
      <p:grpSpPr>
        <a:xfrm>
          <a:off x="0" y="0"/>
          <a:ext cx="0" cy="0"/>
          <a:chOff x="0" y="0"/>
          <a:chExt cx="0" cy="0"/>
        </a:xfrm>
      </p:grpSpPr>
      <p:pic>
        <p:nvPicPr>
          <p:cNvPr id="4" name="Picture 3" descr="A picture containing company name&#10;&#10;Description automatically generated">
            <a:extLst>
              <a:ext uri="{FF2B5EF4-FFF2-40B4-BE49-F238E27FC236}">
                <a16:creationId xmlns:a16="http://schemas.microsoft.com/office/drawing/2014/main" id="{F9159278-E659-4B97-A491-141953C0E271}"/>
              </a:ext>
            </a:extLst>
          </p:cNvPr>
          <p:cNvPicPr>
            <a:picLocks noChangeAspect="1"/>
          </p:cNvPicPr>
          <p:nvPr/>
        </p:nvPicPr>
        <p:blipFill>
          <a:blip r:embed="rId2">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6897" y="5597477"/>
            <a:ext cx="1622205" cy="1147086"/>
          </a:xfrm>
          <a:prstGeom prst="rect">
            <a:avLst/>
          </a:prstGeom>
        </p:spPr>
      </p:pic>
      <p:sp>
        <p:nvSpPr>
          <p:cNvPr id="6" name="Rectangle 5">
            <a:extLst>
              <a:ext uri="{FF2B5EF4-FFF2-40B4-BE49-F238E27FC236}">
                <a16:creationId xmlns:a16="http://schemas.microsoft.com/office/drawing/2014/main" id="{1D9EF4CA-728A-4801-BC05-FDCFDC558349}"/>
              </a:ext>
            </a:extLst>
          </p:cNvPr>
          <p:cNvSpPr/>
          <p:nvPr/>
        </p:nvSpPr>
        <p:spPr>
          <a:xfrm>
            <a:off x="67102" y="-47819"/>
            <a:ext cx="12124898" cy="1380931"/>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23E32DF-3753-4F9C-83A2-1DD018CDA6C6}"/>
              </a:ext>
            </a:extLst>
          </p:cNvPr>
          <p:cNvSpPr txBox="1"/>
          <p:nvPr/>
        </p:nvSpPr>
        <p:spPr>
          <a:xfrm>
            <a:off x="451057" y="415825"/>
            <a:ext cx="10950367" cy="707886"/>
          </a:xfrm>
          <a:prstGeom prst="rect">
            <a:avLst/>
          </a:prstGeom>
          <a:noFill/>
        </p:spPr>
        <p:txBody>
          <a:bodyPr wrap="square">
            <a:spAutoFit/>
          </a:bodyPr>
          <a:lstStyle/>
          <a:p>
            <a:r>
              <a:rPr lang="en-GB" sz="4000" dirty="0">
                <a:solidFill>
                  <a:schemeClr val="bg1"/>
                </a:solidFill>
                <a:latin typeface="Baskerville Old Face" panose="02020602080505020303" pitchFamily="18" charset="0"/>
              </a:rPr>
              <a:t>Background to statutory content decisions</a:t>
            </a:r>
          </a:p>
        </p:txBody>
      </p:sp>
      <p:sp>
        <p:nvSpPr>
          <p:cNvPr id="8" name="TextBox 7">
            <a:extLst>
              <a:ext uri="{FF2B5EF4-FFF2-40B4-BE49-F238E27FC236}">
                <a16:creationId xmlns:a16="http://schemas.microsoft.com/office/drawing/2014/main" id="{87ED9477-05AF-4187-9DBE-8285E2890B1F}"/>
              </a:ext>
            </a:extLst>
          </p:cNvPr>
          <p:cNvSpPr txBox="1"/>
          <p:nvPr/>
        </p:nvSpPr>
        <p:spPr>
          <a:xfrm>
            <a:off x="451057" y="1671638"/>
            <a:ext cx="6832496" cy="4770537"/>
          </a:xfrm>
          <a:prstGeom prst="rect">
            <a:avLst/>
          </a:prstGeom>
          <a:noFill/>
        </p:spPr>
        <p:txBody>
          <a:bodyPr wrap="square" rtlCol="0">
            <a:spAutoFit/>
          </a:bodyPr>
          <a:lstStyle/>
          <a:p>
            <a:r>
              <a:rPr lang="en-GB" sz="2600" dirty="0">
                <a:solidFill>
                  <a:schemeClr val="bg1"/>
                </a:solidFill>
                <a:latin typeface="Baskerville Old Face" panose="02020602080505020303" pitchFamily="18" charset="0"/>
              </a:rPr>
              <a:t>Data from a report written in 2016: </a:t>
            </a:r>
          </a:p>
          <a:p>
            <a:r>
              <a:rPr lang="en-GB" sz="2600" dirty="0">
                <a:solidFill>
                  <a:schemeClr val="bg1"/>
                </a:solidFill>
                <a:latin typeface="Baskerville Old Face" panose="02020602080505020303" pitchFamily="18" charset="0"/>
              </a:rPr>
              <a:t>‘Sexual harassment and sexual violence in schools’</a:t>
            </a:r>
          </a:p>
          <a:p>
            <a:endParaRPr lang="en-GB" sz="2600" dirty="0">
              <a:solidFill>
                <a:schemeClr val="bg1"/>
              </a:solidFill>
              <a:latin typeface="Baskerville Old Face" panose="02020602080505020303" pitchFamily="18" charset="0"/>
            </a:endParaRPr>
          </a:p>
          <a:p>
            <a:r>
              <a:rPr lang="en-GB" sz="2600" dirty="0">
                <a:solidFill>
                  <a:schemeClr val="bg1"/>
                </a:solidFill>
                <a:latin typeface="Baskerville Old Face" panose="02020602080505020303" pitchFamily="18" charset="0"/>
              </a:rPr>
              <a:t>More than 1 in 5 children in KS1 and KS2 reported to have had experience of jokes/banter or harassment of a sexual nature</a:t>
            </a:r>
          </a:p>
          <a:p>
            <a:endParaRPr lang="en-GB" sz="2600" dirty="0">
              <a:solidFill>
                <a:schemeClr val="bg1"/>
              </a:solidFill>
              <a:latin typeface="Baskerville Old Face" panose="02020602080505020303" pitchFamily="18" charset="0"/>
            </a:endParaRPr>
          </a:p>
          <a:p>
            <a:r>
              <a:rPr lang="en-GB" sz="2600" dirty="0">
                <a:solidFill>
                  <a:schemeClr val="bg1"/>
                </a:solidFill>
                <a:latin typeface="Baskerville Old Face" panose="02020602080505020303" pitchFamily="18" charset="0"/>
              </a:rPr>
              <a:t>Ofsted report in June 2021: </a:t>
            </a:r>
          </a:p>
          <a:p>
            <a:r>
              <a:rPr lang="en-GB" sz="2600" dirty="0">
                <a:solidFill>
                  <a:schemeClr val="bg1"/>
                </a:solidFill>
                <a:latin typeface="Baskerville Old Face" panose="02020602080505020303" pitchFamily="18" charset="0"/>
              </a:rPr>
              <a:t>Children expressed concern that Sex Education at secondary school was too little too late as they </a:t>
            </a:r>
            <a:r>
              <a:rPr lang="en-GB" sz="2600" i="1" dirty="0">
                <a:solidFill>
                  <a:schemeClr val="bg1"/>
                </a:solidFill>
                <a:latin typeface="Baskerville Old Face" panose="02020602080505020303" pitchFamily="18" charset="0"/>
              </a:rPr>
              <a:t>“felt ill equipped to navigate the reality of their lives”</a:t>
            </a:r>
          </a:p>
          <a:p>
            <a:endParaRPr lang="en-GB" dirty="0">
              <a:solidFill>
                <a:schemeClr val="bg1"/>
              </a:solidFill>
              <a:latin typeface="Baskerville Old Face" panose="02020602080505020303" pitchFamily="18" charset="0"/>
            </a:endParaRPr>
          </a:p>
        </p:txBody>
      </p:sp>
      <p:pic>
        <p:nvPicPr>
          <p:cNvPr id="3" name="Picture 2">
            <a:extLst>
              <a:ext uri="{FF2B5EF4-FFF2-40B4-BE49-F238E27FC236}">
                <a16:creationId xmlns:a16="http://schemas.microsoft.com/office/drawing/2014/main" id="{02201C22-AF19-417E-BE3F-39ACEA5BD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7025" y="1796756"/>
            <a:ext cx="4523873" cy="3392905"/>
          </a:xfrm>
          <a:prstGeom prst="rect">
            <a:avLst/>
          </a:prstGeom>
        </p:spPr>
      </p:pic>
      <p:sp>
        <p:nvSpPr>
          <p:cNvPr id="2" name="Slide Number Placeholder 1">
            <a:extLst>
              <a:ext uri="{FF2B5EF4-FFF2-40B4-BE49-F238E27FC236}">
                <a16:creationId xmlns:a16="http://schemas.microsoft.com/office/drawing/2014/main" id="{8C592207-38DD-09B1-5C0D-821227A05770}"/>
              </a:ext>
            </a:extLst>
          </p:cNvPr>
          <p:cNvSpPr>
            <a:spLocks noGrp="1"/>
          </p:cNvSpPr>
          <p:nvPr>
            <p:ph type="sldNum" sz="quarter" idx="12"/>
          </p:nvPr>
        </p:nvSpPr>
        <p:spPr/>
        <p:txBody>
          <a:bodyPr/>
          <a:lstStyle/>
          <a:p>
            <a:fld id="{D3AC9498-9B46-4C89-8039-A9D09772A144}" type="slidenum">
              <a:rPr lang="en-GB" smtClean="0"/>
              <a:t>7</a:t>
            </a:fld>
            <a:endParaRPr lang="en-GB"/>
          </a:p>
        </p:txBody>
      </p:sp>
      <p:sp>
        <p:nvSpPr>
          <p:cNvPr id="7" name="TextBox 6">
            <a:extLst>
              <a:ext uri="{FF2B5EF4-FFF2-40B4-BE49-F238E27FC236}">
                <a16:creationId xmlns:a16="http://schemas.microsoft.com/office/drawing/2014/main" id="{4E913BCD-9BA0-A659-9112-2A7F3783FAEC}"/>
              </a:ext>
            </a:extLst>
          </p:cNvPr>
          <p:cNvSpPr txBox="1"/>
          <p:nvPr/>
        </p:nvSpPr>
        <p:spPr>
          <a:xfrm>
            <a:off x="6202496" y="6442175"/>
            <a:ext cx="301686" cy="369332"/>
          </a:xfrm>
          <a:prstGeom prst="rect">
            <a:avLst/>
          </a:prstGeom>
          <a:noFill/>
        </p:spPr>
        <p:txBody>
          <a:bodyPr wrap="none" rtlCol="0">
            <a:spAutoFit/>
          </a:bodyPr>
          <a:lstStyle/>
          <a:p>
            <a:fld id="{34543AB8-EAEB-48DD-AB41-6B0B3A072AB0}" type="slidenum">
              <a:rPr lang="en-GB" smtClean="0">
                <a:solidFill>
                  <a:schemeClr val="bg1"/>
                </a:solidFill>
              </a:rPr>
              <a:t>7</a:t>
            </a:fld>
            <a:endParaRPr lang="en-GB" dirty="0">
              <a:solidFill>
                <a:schemeClr val="bg1"/>
              </a:solidFill>
            </a:endParaRPr>
          </a:p>
        </p:txBody>
      </p:sp>
    </p:spTree>
    <p:extLst>
      <p:ext uri="{BB962C8B-B14F-4D97-AF65-F5344CB8AC3E}">
        <p14:creationId xmlns:p14="http://schemas.microsoft.com/office/powerpoint/2010/main" val="2517927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38D"/>
        </a:solidFill>
        <a:effectLst/>
      </p:bgPr>
    </p:bg>
    <p:spTree>
      <p:nvGrpSpPr>
        <p:cNvPr id="1" name=""/>
        <p:cNvGrpSpPr/>
        <p:nvPr/>
      </p:nvGrpSpPr>
      <p:grpSpPr>
        <a:xfrm>
          <a:off x="0" y="0"/>
          <a:ext cx="0" cy="0"/>
          <a:chOff x="0" y="0"/>
          <a:chExt cx="0" cy="0"/>
        </a:xfrm>
      </p:grpSpPr>
      <p:pic>
        <p:nvPicPr>
          <p:cNvPr id="4" name="Picture 3" descr="A picture containing company name&#10;&#10;Description automatically generated">
            <a:extLst>
              <a:ext uri="{FF2B5EF4-FFF2-40B4-BE49-F238E27FC236}">
                <a16:creationId xmlns:a16="http://schemas.microsoft.com/office/drawing/2014/main" id="{F9159278-E659-4B97-A491-141953C0E271}"/>
              </a:ext>
            </a:extLst>
          </p:cNvPr>
          <p:cNvPicPr>
            <a:picLocks noChangeAspect="1"/>
          </p:cNvPicPr>
          <p:nvPr/>
        </p:nvPicPr>
        <p:blipFill>
          <a:blip r:embed="rId2">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6897" y="5597477"/>
            <a:ext cx="1622205" cy="1147086"/>
          </a:xfrm>
          <a:prstGeom prst="rect">
            <a:avLst/>
          </a:prstGeom>
        </p:spPr>
      </p:pic>
      <p:cxnSp>
        <p:nvCxnSpPr>
          <p:cNvPr id="14" name="Straight Connector 13">
            <a:extLst>
              <a:ext uri="{FF2B5EF4-FFF2-40B4-BE49-F238E27FC236}">
                <a16:creationId xmlns:a16="http://schemas.microsoft.com/office/drawing/2014/main" id="{B2A8B1E3-885A-4EDE-BA99-6206A82C688B}"/>
              </a:ext>
            </a:extLst>
          </p:cNvPr>
          <p:cNvCxnSpPr/>
          <p:nvPr/>
        </p:nvCxnSpPr>
        <p:spPr>
          <a:xfrm>
            <a:off x="387927" y="1080655"/>
            <a:ext cx="11545455"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0B8DDC9-A514-467F-9152-35862961266C}"/>
              </a:ext>
            </a:extLst>
          </p:cNvPr>
          <p:cNvSpPr txBox="1"/>
          <p:nvPr/>
        </p:nvSpPr>
        <p:spPr>
          <a:xfrm>
            <a:off x="314036" y="304978"/>
            <a:ext cx="8469744" cy="646331"/>
          </a:xfrm>
          <a:prstGeom prst="rect">
            <a:avLst/>
          </a:prstGeom>
          <a:noFill/>
        </p:spPr>
        <p:txBody>
          <a:bodyPr wrap="square">
            <a:spAutoFit/>
          </a:bodyPr>
          <a:lstStyle/>
          <a:p>
            <a:r>
              <a:rPr lang="en-GB" sz="3600" dirty="0">
                <a:solidFill>
                  <a:schemeClr val="bg1"/>
                </a:solidFill>
                <a:latin typeface="Baskerville Old Face" panose="02020602080505020303" pitchFamily="18" charset="0"/>
              </a:rPr>
              <a:t>Your children’s FIRSTS!</a:t>
            </a:r>
          </a:p>
        </p:txBody>
      </p:sp>
      <p:sp>
        <p:nvSpPr>
          <p:cNvPr id="12" name="TextBox 11">
            <a:extLst>
              <a:ext uri="{FF2B5EF4-FFF2-40B4-BE49-F238E27FC236}">
                <a16:creationId xmlns:a16="http://schemas.microsoft.com/office/drawing/2014/main" id="{08759146-5096-4560-B432-40DA211A1650}"/>
              </a:ext>
            </a:extLst>
          </p:cNvPr>
          <p:cNvSpPr txBox="1"/>
          <p:nvPr/>
        </p:nvSpPr>
        <p:spPr>
          <a:xfrm>
            <a:off x="387927" y="1542318"/>
            <a:ext cx="6130212" cy="4801314"/>
          </a:xfrm>
          <a:prstGeom prst="rect">
            <a:avLst/>
          </a:prstGeom>
          <a:noFill/>
        </p:spPr>
        <p:txBody>
          <a:bodyPr wrap="square">
            <a:spAutoFit/>
          </a:bodyPr>
          <a:lstStyle/>
          <a:p>
            <a:r>
              <a:rPr lang="en-GB" sz="3400" dirty="0">
                <a:solidFill>
                  <a:schemeClr val="bg1"/>
                </a:solidFill>
                <a:latin typeface="Baskerville Old Face" panose="02020602080505020303" pitchFamily="18" charset="0"/>
                <a:cs typeface="Times New Roman" panose="02020603050405020304" pitchFamily="18" charset="0"/>
              </a:rPr>
              <a:t>How many ‘firsts’ will your children experience over the next 5-10 years?</a:t>
            </a:r>
          </a:p>
          <a:p>
            <a:endParaRPr lang="en-GB" sz="3400" dirty="0">
              <a:solidFill>
                <a:schemeClr val="bg1"/>
              </a:solidFill>
              <a:latin typeface="Baskerville Old Face" panose="02020602080505020303" pitchFamily="18" charset="0"/>
              <a:cs typeface="Times New Roman" panose="02020603050405020304" pitchFamily="18" charset="0"/>
            </a:endParaRPr>
          </a:p>
          <a:p>
            <a:r>
              <a:rPr lang="en-GB" sz="3400" dirty="0">
                <a:solidFill>
                  <a:schemeClr val="bg1"/>
                </a:solidFill>
                <a:latin typeface="Baskerville Old Face" panose="02020602080505020303" pitchFamily="18" charset="0"/>
                <a:cs typeface="Times New Roman" panose="02020603050405020304" pitchFamily="18" charset="0"/>
              </a:rPr>
              <a:t>How can we as adults help them to manage and deal with these new experiences whilst they keep themselves happy, safe and well…..?</a:t>
            </a:r>
          </a:p>
        </p:txBody>
      </p:sp>
      <p:pic>
        <p:nvPicPr>
          <p:cNvPr id="2" name="Picture 1">
            <a:extLst>
              <a:ext uri="{FF2B5EF4-FFF2-40B4-BE49-F238E27FC236}">
                <a16:creationId xmlns:a16="http://schemas.microsoft.com/office/drawing/2014/main" id="{176DA197-FDEF-4279-AB2A-3D140714B645}"/>
              </a:ext>
            </a:extLst>
          </p:cNvPr>
          <p:cNvPicPr>
            <a:picLocks noChangeAspect="1"/>
          </p:cNvPicPr>
          <p:nvPr/>
        </p:nvPicPr>
        <p:blipFill>
          <a:blip r:embed="rId3"/>
          <a:stretch>
            <a:fillRect/>
          </a:stretch>
        </p:blipFill>
        <p:spPr>
          <a:xfrm>
            <a:off x="6788804" y="1782699"/>
            <a:ext cx="4932264" cy="3292601"/>
          </a:xfrm>
          <a:prstGeom prst="rect">
            <a:avLst/>
          </a:prstGeom>
        </p:spPr>
      </p:pic>
      <p:sp>
        <p:nvSpPr>
          <p:cNvPr id="3" name="Slide Number Placeholder 2">
            <a:extLst>
              <a:ext uri="{FF2B5EF4-FFF2-40B4-BE49-F238E27FC236}">
                <a16:creationId xmlns:a16="http://schemas.microsoft.com/office/drawing/2014/main" id="{5E37E86F-161E-E042-581C-8AF34ED05BC0}"/>
              </a:ext>
            </a:extLst>
          </p:cNvPr>
          <p:cNvSpPr>
            <a:spLocks noGrp="1"/>
          </p:cNvSpPr>
          <p:nvPr>
            <p:ph type="sldNum" sz="quarter" idx="12"/>
          </p:nvPr>
        </p:nvSpPr>
        <p:spPr/>
        <p:txBody>
          <a:bodyPr/>
          <a:lstStyle/>
          <a:p>
            <a:fld id="{D3AC9498-9B46-4C89-8039-A9D09772A144}" type="slidenum">
              <a:rPr lang="en-GB" smtClean="0"/>
              <a:t>8</a:t>
            </a:fld>
            <a:endParaRPr lang="en-GB"/>
          </a:p>
        </p:txBody>
      </p:sp>
      <p:sp>
        <p:nvSpPr>
          <p:cNvPr id="5" name="TextBox 4">
            <a:extLst>
              <a:ext uri="{FF2B5EF4-FFF2-40B4-BE49-F238E27FC236}">
                <a16:creationId xmlns:a16="http://schemas.microsoft.com/office/drawing/2014/main" id="{BA2EA101-3B40-83FE-242A-A85691E5B04A}"/>
              </a:ext>
            </a:extLst>
          </p:cNvPr>
          <p:cNvSpPr txBox="1"/>
          <p:nvPr/>
        </p:nvSpPr>
        <p:spPr>
          <a:xfrm>
            <a:off x="5927075" y="6444867"/>
            <a:ext cx="301686" cy="369332"/>
          </a:xfrm>
          <a:prstGeom prst="rect">
            <a:avLst/>
          </a:prstGeom>
          <a:noFill/>
        </p:spPr>
        <p:txBody>
          <a:bodyPr wrap="none" rtlCol="0">
            <a:spAutoFit/>
          </a:bodyPr>
          <a:lstStyle/>
          <a:p>
            <a:fld id="{E60D63FE-C8BC-41E9-9771-A2F81D0829FB}" type="slidenum">
              <a:rPr lang="en-GB" smtClean="0">
                <a:solidFill>
                  <a:schemeClr val="bg1"/>
                </a:solidFill>
              </a:rPr>
              <a:t>8</a:t>
            </a:fld>
            <a:endParaRPr lang="en-GB" dirty="0">
              <a:solidFill>
                <a:schemeClr val="bg1"/>
              </a:solidFill>
            </a:endParaRPr>
          </a:p>
        </p:txBody>
      </p:sp>
    </p:spTree>
    <p:extLst>
      <p:ext uri="{BB962C8B-B14F-4D97-AF65-F5344CB8AC3E}">
        <p14:creationId xmlns:p14="http://schemas.microsoft.com/office/powerpoint/2010/main" val="2021966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38D"/>
        </a:solidFill>
        <a:effectLst/>
      </p:bgPr>
    </p:bg>
    <p:spTree>
      <p:nvGrpSpPr>
        <p:cNvPr id="1" name=""/>
        <p:cNvGrpSpPr/>
        <p:nvPr/>
      </p:nvGrpSpPr>
      <p:grpSpPr>
        <a:xfrm>
          <a:off x="0" y="0"/>
          <a:ext cx="0" cy="0"/>
          <a:chOff x="0" y="0"/>
          <a:chExt cx="0" cy="0"/>
        </a:xfrm>
      </p:grpSpPr>
      <p:pic>
        <p:nvPicPr>
          <p:cNvPr id="4" name="Picture 3" descr="A picture containing company name&#10;&#10;Description automatically generated">
            <a:extLst>
              <a:ext uri="{FF2B5EF4-FFF2-40B4-BE49-F238E27FC236}">
                <a16:creationId xmlns:a16="http://schemas.microsoft.com/office/drawing/2014/main" id="{F9159278-E659-4B97-A491-141953C0E271}"/>
              </a:ext>
            </a:extLst>
          </p:cNvPr>
          <p:cNvPicPr>
            <a:picLocks noChangeAspect="1"/>
          </p:cNvPicPr>
          <p:nvPr/>
        </p:nvPicPr>
        <p:blipFill>
          <a:blip r:embed="rId2">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36897" y="5597477"/>
            <a:ext cx="1622205" cy="1147086"/>
          </a:xfrm>
          <a:prstGeom prst="rect">
            <a:avLst/>
          </a:prstGeom>
        </p:spPr>
      </p:pic>
      <p:cxnSp>
        <p:nvCxnSpPr>
          <p:cNvPr id="14" name="Straight Connector 13">
            <a:extLst>
              <a:ext uri="{FF2B5EF4-FFF2-40B4-BE49-F238E27FC236}">
                <a16:creationId xmlns:a16="http://schemas.microsoft.com/office/drawing/2014/main" id="{B2A8B1E3-885A-4EDE-BA99-6206A82C688B}"/>
              </a:ext>
            </a:extLst>
          </p:cNvPr>
          <p:cNvCxnSpPr/>
          <p:nvPr/>
        </p:nvCxnSpPr>
        <p:spPr>
          <a:xfrm>
            <a:off x="387927" y="1080655"/>
            <a:ext cx="11545455" cy="0"/>
          </a:xfrm>
          <a:prstGeom prst="line">
            <a:avLst/>
          </a:prstGeom>
          <a:ln w="349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0B8DDC9-A514-467F-9152-35862961266C}"/>
              </a:ext>
            </a:extLst>
          </p:cNvPr>
          <p:cNvSpPr txBox="1"/>
          <p:nvPr/>
        </p:nvSpPr>
        <p:spPr>
          <a:xfrm>
            <a:off x="266183" y="305183"/>
            <a:ext cx="10563742" cy="646331"/>
          </a:xfrm>
          <a:prstGeom prst="rect">
            <a:avLst/>
          </a:prstGeom>
          <a:noFill/>
        </p:spPr>
        <p:txBody>
          <a:bodyPr wrap="square">
            <a:spAutoFit/>
          </a:bodyPr>
          <a:lstStyle/>
          <a:p>
            <a:r>
              <a:rPr lang="en-GB" sz="3600" dirty="0">
                <a:solidFill>
                  <a:schemeClr val="bg1"/>
                </a:solidFill>
                <a:latin typeface="Baskerville Old Face" panose="02020602080505020303" pitchFamily="18" charset="0"/>
              </a:rPr>
              <a:t>Rationale behind Sex Education to UKS2 at Avon House</a:t>
            </a:r>
          </a:p>
        </p:txBody>
      </p:sp>
      <p:sp>
        <p:nvSpPr>
          <p:cNvPr id="9" name="TextBox 8">
            <a:extLst>
              <a:ext uri="{FF2B5EF4-FFF2-40B4-BE49-F238E27FC236}">
                <a16:creationId xmlns:a16="http://schemas.microsoft.com/office/drawing/2014/main" id="{3DE97600-12A3-4BE8-9699-71A9C44074A2}"/>
              </a:ext>
            </a:extLst>
          </p:cNvPr>
          <p:cNvSpPr txBox="1"/>
          <p:nvPr/>
        </p:nvSpPr>
        <p:spPr>
          <a:xfrm>
            <a:off x="199007" y="1427073"/>
            <a:ext cx="11923294" cy="523220"/>
          </a:xfrm>
          <a:prstGeom prst="rect">
            <a:avLst/>
          </a:prstGeom>
          <a:noFill/>
        </p:spPr>
        <p:txBody>
          <a:bodyPr wrap="square">
            <a:spAutoFit/>
          </a:bodyPr>
          <a:lstStyle/>
          <a:p>
            <a:r>
              <a:rPr lang="en-GB" sz="2800" b="1" dirty="0">
                <a:solidFill>
                  <a:schemeClr val="bg1"/>
                </a:solidFill>
                <a:latin typeface="Baskerville Old Face" panose="02020602080505020303" pitchFamily="18" charset="0"/>
              </a:rPr>
              <a:t>Good Mental Health and Wellbeing               Better Attainment and Achievement</a:t>
            </a:r>
          </a:p>
        </p:txBody>
      </p:sp>
      <p:cxnSp>
        <p:nvCxnSpPr>
          <p:cNvPr id="8" name="Straight Arrow Connector 7">
            <a:extLst>
              <a:ext uri="{FF2B5EF4-FFF2-40B4-BE49-F238E27FC236}">
                <a16:creationId xmlns:a16="http://schemas.microsoft.com/office/drawing/2014/main" id="{152301F8-19D6-4318-B19C-2A66500F958C}"/>
              </a:ext>
            </a:extLst>
          </p:cNvPr>
          <p:cNvCxnSpPr>
            <a:cxnSpLocks/>
          </p:cNvCxnSpPr>
          <p:nvPr/>
        </p:nvCxnSpPr>
        <p:spPr>
          <a:xfrm>
            <a:off x="5820275" y="1700058"/>
            <a:ext cx="551449"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DA7C998-D5D3-4D33-B359-F5503E4B8BFB}"/>
              </a:ext>
            </a:extLst>
          </p:cNvPr>
          <p:cNvSpPr/>
          <p:nvPr/>
        </p:nvSpPr>
        <p:spPr>
          <a:xfrm>
            <a:off x="509729" y="2650500"/>
            <a:ext cx="6096000" cy="3231654"/>
          </a:xfrm>
          <a:prstGeom prst="rect">
            <a:avLst/>
          </a:prstGeom>
        </p:spPr>
        <p:txBody>
          <a:bodyPr>
            <a:spAutoFit/>
          </a:bodyPr>
          <a:lstStyle/>
          <a:p>
            <a:r>
              <a:rPr lang="en-GB" sz="3400" b="1" dirty="0">
                <a:solidFill>
                  <a:schemeClr val="bg1"/>
                </a:solidFill>
                <a:latin typeface="Baskerville Old Face" panose="02020602080505020303" pitchFamily="18" charset="0"/>
                <a:cs typeface="Times New Roman" panose="02020603050405020304" pitchFamily="18" charset="0"/>
              </a:rPr>
              <a:t>The aim at Avon House is to help children to </a:t>
            </a:r>
            <a:r>
              <a:rPr lang="en-GB" sz="3400" b="1" dirty="0">
                <a:solidFill>
                  <a:srgbClr val="FFFF00"/>
                </a:solidFill>
                <a:latin typeface="Baskerville Old Face" panose="02020602080505020303" pitchFamily="18" charset="0"/>
                <a:cs typeface="Times New Roman" panose="02020603050405020304" pitchFamily="18" charset="0"/>
              </a:rPr>
              <a:t>make sense of themselves, their bodies and the world around them </a:t>
            </a:r>
            <a:r>
              <a:rPr lang="en-GB" sz="3400" b="1" dirty="0">
                <a:solidFill>
                  <a:schemeClr val="bg1"/>
                </a:solidFill>
                <a:latin typeface="Baskerville Old Face" panose="02020602080505020303" pitchFamily="18" charset="0"/>
                <a:cs typeface="Times New Roman" panose="02020603050405020304" pitchFamily="18" charset="0"/>
              </a:rPr>
              <a:t>so that they are informed and make wise choices.</a:t>
            </a:r>
          </a:p>
        </p:txBody>
      </p:sp>
      <p:pic>
        <p:nvPicPr>
          <p:cNvPr id="2" name="Picture 1">
            <a:extLst>
              <a:ext uri="{FF2B5EF4-FFF2-40B4-BE49-F238E27FC236}">
                <a16:creationId xmlns:a16="http://schemas.microsoft.com/office/drawing/2014/main" id="{898B44EA-DB1A-45C6-9832-F62EE3F5ED7C}"/>
              </a:ext>
            </a:extLst>
          </p:cNvPr>
          <p:cNvPicPr>
            <a:picLocks noChangeAspect="1"/>
          </p:cNvPicPr>
          <p:nvPr/>
        </p:nvPicPr>
        <p:blipFill>
          <a:blip r:embed="rId3"/>
          <a:stretch>
            <a:fillRect/>
          </a:stretch>
        </p:blipFill>
        <p:spPr>
          <a:xfrm>
            <a:off x="6736968" y="2340077"/>
            <a:ext cx="4584748" cy="3437268"/>
          </a:xfrm>
          <a:prstGeom prst="rect">
            <a:avLst/>
          </a:prstGeom>
        </p:spPr>
      </p:pic>
      <p:sp>
        <p:nvSpPr>
          <p:cNvPr id="3" name="Slide Number Placeholder 2">
            <a:extLst>
              <a:ext uri="{FF2B5EF4-FFF2-40B4-BE49-F238E27FC236}">
                <a16:creationId xmlns:a16="http://schemas.microsoft.com/office/drawing/2014/main" id="{A7518E51-9055-960D-491E-2B24E617A191}"/>
              </a:ext>
            </a:extLst>
          </p:cNvPr>
          <p:cNvSpPr>
            <a:spLocks noGrp="1"/>
          </p:cNvSpPr>
          <p:nvPr>
            <p:ph type="sldNum" sz="quarter" idx="12"/>
          </p:nvPr>
        </p:nvSpPr>
        <p:spPr/>
        <p:txBody>
          <a:bodyPr/>
          <a:lstStyle/>
          <a:p>
            <a:fld id="{D3AC9498-9B46-4C89-8039-A9D09772A144}" type="slidenum">
              <a:rPr lang="en-GB" smtClean="0"/>
              <a:t>9</a:t>
            </a:fld>
            <a:endParaRPr lang="en-GB"/>
          </a:p>
        </p:txBody>
      </p:sp>
      <p:sp>
        <p:nvSpPr>
          <p:cNvPr id="5" name="TextBox 4">
            <a:extLst>
              <a:ext uri="{FF2B5EF4-FFF2-40B4-BE49-F238E27FC236}">
                <a16:creationId xmlns:a16="http://schemas.microsoft.com/office/drawing/2014/main" id="{0BD0F93A-7EE3-1195-E0DD-F09E34695194}"/>
              </a:ext>
            </a:extLst>
          </p:cNvPr>
          <p:cNvSpPr txBox="1"/>
          <p:nvPr/>
        </p:nvSpPr>
        <p:spPr>
          <a:xfrm>
            <a:off x="6096000" y="6224530"/>
            <a:ext cx="301686" cy="369332"/>
          </a:xfrm>
          <a:prstGeom prst="rect">
            <a:avLst/>
          </a:prstGeom>
          <a:noFill/>
        </p:spPr>
        <p:txBody>
          <a:bodyPr wrap="none" rtlCol="0">
            <a:spAutoFit/>
          </a:bodyPr>
          <a:lstStyle/>
          <a:p>
            <a:fld id="{CAF55674-0933-440E-83E4-CC6812A25FF1}" type="slidenum">
              <a:rPr lang="en-GB" smtClean="0">
                <a:solidFill>
                  <a:schemeClr val="bg1"/>
                </a:solidFill>
              </a:rPr>
              <a:t>9</a:t>
            </a:fld>
            <a:endParaRPr lang="en-GB" dirty="0">
              <a:solidFill>
                <a:schemeClr val="bg1"/>
              </a:solidFill>
            </a:endParaRPr>
          </a:p>
        </p:txBody>
      </p:sp>
    </p:spTree>
    <p:extLst>
      <p:ext uri="{BB962C8B-B14F-4D97-AF65-F5344CB8AC3E}">
        <p14:creationId xmlns:p14="http://schemas.microsoft.com/office/powerpoint/2010/main" val="4069934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TotalTime>
  <Words>880</Words>
  <Application>Microsoft Office PowerPoint</Application>
  <PresentationFormat>Widescreen</PresentationFormat>
  <Paragraphs>129</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Baskerville Old Face</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O'Donnell</dc:creator>
  <cp:lastModifiedBy>P Hussein</cp:lastModifiedBy>
  <cp:revision>44</cp:revision>
  <cp:lastPrinted>2022-02-23T14:31:39Z</cp:lastPrinted>
  <dcterms:created xsi:type="dcterms:W3CDTF">2022-01-13T10:40:49Z</dcterms:created>
  <dcterms:modified xsi:type="dcterms:W3CDTF">2024-03-17T22:27:43Z</dcterms:modified>
</cp:coreProperties>
</file>