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1696700" cy="8813800"/>
  <p:notesSz cx="9363075" cy="7077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E63"/>
    <a:srgbClr val="FA8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3"/>
  </p:normalViewPr>
  <p:slideViewPr>
    <p:cSldViewPr>
      <p:cViewPr varScale="1">
        <p:scale>
          <a:sx n="85" d="100"/>
          <a:sy n="85" d="100"/>
        </p:scale>
        <p:origin x="16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0"/>
            <a:ext cx="4057650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FD33-6CBE-4E4F-ADED-DA0C6551A19C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884238"/>
            <a:ext cx="3171825" cy="238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5" y="3405188"/>
            <a:ext cx="7489825" cy="2787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3063"/>
            <a:ext cx="4057650" cy="354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392B-8E48-4B06-9080-18DC5A2F4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73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392B-8E48-4B06-9080-18DC5A2F4E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7252" y="2732278"/>
            <a:ext cx="9942195" cy="1850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4505" y="4935728"/>
            <a:ext cx="8187690" cy="2203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4835" y="2027174"/>
            <a:ext cx="5088064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23800" y="2027174"/>
            <a:ext cx="5088064" cy="581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8076" y="1333506"/>
            <a:ext cx="10080546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E3050"/>
                </a:solidFill>
                <a:latin typeface="P22 Underground"/>
                <a:cs typeface="P22 Undergrou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00" y="1817555"/>
            <a:ext cx="10020935" cy="466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76878" y="8196834"/>
            <a:ext cx="3742944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4835" y="8196834"/>
            <a:ext cx="2690241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1624" y="8196834"/>
            <a:ext cx="2690241" cy="44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0FB69C-A24B-8C98-1868-9FFD68ED8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b="3744"/>
          <a:stretch/>
        </p:blipFill>
        <p:spPr>
          <a:xfrm>
            <a:off x="-1" y="0"/>
            <a:ext cx="11696700" cy="8893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B1AEEA-81FD-5A80-E714-C4BF8BE9E74D}"/>
              </a:ext>
            </a:extLst>
          </p:cNvPr>
          <p:cNvSpPr/>
          <p:nvPr/>
        </p:nvSpPr>
        <p:spPr>
          <a:xfrm>
            <a:off x="0" y="2269166"/>
            <a:ext cx="11696699" cy="64279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60447"/>
              </p:ext>
            </p:extLst>
          </p:nvPr>
        </p:nvGraphicFramePr>
        <p:xfrm>
          <a:off x="57151" y="2288276"/>
          <a:ext cx="11639549" cy="64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3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MONDAY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TUESDAY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WEDNESDAY</a:t>
                      </a:r>
                      <a:endParaRPr lang="en-US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SPANISH LUNCH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THURSDAY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FRIDAY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Margaretta stone baked  pizza</a:t>
                      </a:r>
                    </a:p>
                    <a:p>
                      <a:pPr algn="ctr"/>
                      <a:endParaRPr lang="en-GB" sz="1200" i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Garlic roasted jacket wedges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Baby corn &amp; ratatouille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Strawberry mousse</a:t>
                      </a:r>
                      <a:endParaRPr lang="en-GB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endParaRPr lang="en-GB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Jerk chicken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Jerk spiced chicken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Caribbean black bean stew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Rice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Plantain &amp; green beans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Banana cake and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Pollo al </a:t>
                      </a:r>
                      <a:r>
                        <a:rPr lang="en-GB" sz="12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ajillo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(Garlic &amp; thyme roast chicken)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Pollo al </a:t>
                      </a:r>
                      <a:r>
                        <a:rPr lang="en-GB" sz="12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ajillo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(Garlic &amp; thyme roast chicken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Tortilla de patatas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(Spanish omelette)</a:t>
                      </a: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Patas bravas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(paprika roasted potatoes)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Verdure </a:t>
                      </a:r>
                      <a:r>
                        <a:rPr lang="en-GB" sz="12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Arrostite</a:t>
                      </a:r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(Roasted Vegetables)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Tiramisù al Limone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(Lemon Tiramisu)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Beef bolognaise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bolognaise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Lentil bolognaise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garlic focaccia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Penne pasta and broccoli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with a choice of  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Jelly and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Tagine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Lamb Tagine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Falafel Tagine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Moroccan Rice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Peas  &amp; Spicy Beans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Sticky Toffee Pudding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1300011"/>
            <a:ext cx="6324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E4E63"/>
                </a:solidFill>
                <a:latin typeface="Century Gothic" panose="020B0502020202020204" pitchFamily="34" charset="0"/>
              </a:rPr>
              <a:t>LUNCH</a:t>
            </a:r>
            <a:r>
              <a:rPr lang="en-GB" sz="3600" spc="280" dirty="0">
                <a:solidFill>
                  <a:srgbClr val="FE4E63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  <a:t>MENU </a:t>
            </a: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endParaRPr lang="en-GB" sz="3600" spc="60" dirty="0">
              <a:solidFill>
                <a:srgbClr val="FE4E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04E95-C6D5-8BAB-F39E-1C30B54BDABC}"/>
              </a:ext>
            </a:extLst>
          </p:cNvPr>
          <p:cNvSpPr txBox="1"/>
          <p:nvPr/>
        </p:nvSpPr>
        <p:spPr>
          <a:xfrm>
            <a:off x="2724149" y="8293100"/>
            <a:ext cx="627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For allergen information, please ask a member of the team also available a salad bar with choice of  proteins.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C50A8-D7B2-06CE-8164-B02F0863F61D}"/>
              </a:ext>
            </a:extLst>
          </p:cNvPr>
          <p:cNvSpPr txBox="1"/>
          <p:nvPr/>
        </p:nvSpPr>
        <p:spPr>
          <a:xfrm>
            <a:off x="285750" y="834156"/>
            <a:ext cx="382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Week Commencing 17</a:t>
            </a:r>
            <a:r>
              <a:rPr lang="en-US" sz="1600" baseline="30000" dirty="0"/>
              <a:t>th</a:t>
            </a:r>
            <a:r>
              <a:rPr lang="en-US" sz="1600" dirty="0"/>
              <a:t> March 2025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342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460FB69C-A24B-8C98-1868-9FFD68ED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b="3744"/>
          <a:stretch/>
        </p:blipFill>
        <p:spPr>
          <a:xfrm>
            <a:off x="0" y="4233"/>
            <a:ext cx="11696700" cy="889394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B1AEEA-81FD-5A80-E714-C4BF8BE9E74D}"/>
              </a:ext>
            </a:extLst>
          </p:cNvPr>
          <p:cNvSpPr/>
          <p:nvPr/>
        </p:nvSpPr>
        <p:spPr>
          <a:xfrm>
            <a:off x="0" y="2269166"/>
            <a:ext cx="11696699" cy="642797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71917"/>
              </p:ext>
            </p:extLst>
          </p:nvPr>
        </p:nvGraphicFramePr>
        <p:xfrm>
          <a:off x="0" y="2269166"/>
          <a:ext cx="11696699" cy="640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134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MONDAY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</a:t>
                      </a: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U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5778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WEDNESDAY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   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THURSDAY</a:t>
                      </a: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P22UndergroundMedium"/>
                        </a:rPr>
                        <a:t>FRIDAY</a:t>
                      </a:r>
                      <a:endParaRPr lang="en-GB" sz="1100" b="1" spc="-10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  <a:cs typeface="P22UndergroundMedium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 b="1" dirty="0">
                        <a:latin typeface="Century Gothic" panose="020B0502020202020204" pitchFamily="34" charset="0"/>
                        <a:cs typeface="P22UndergroundMedium"/>
                      </a:endParaRPr>
                    </a:p>
                  </a:txBody>
                  <a:tcPr marL="0" marR="0" marT="1587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739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cauliflower &amp; broccoli masala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Paneer &amp; broccoli tikka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Chana masala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Steamed rice, mini naan bread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Glazed carrots &amp; coriander</a:t>
                      </a:r>
                    </a:p>
                    <a:p>
                      <a:pPr algn="ctr"/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Apple &amp; cinnamon pie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with custard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  <a:r>
                        <a:rPr lang="en-GB" sz="14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stir fry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Chicken &amp; vegetable stir fry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Chinese tofu stir fry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Wheat Noodles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Garlic assorted green beans</a:t>
                      </a:r>
                    </a:p>
                    <a:p>
                      <a:pPr algn="ctr"/>
                      <a:endParaRPr lang="en-GB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Frosted carrot cake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Chorizo &amp; roasted pepper pasta bake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Tuna &amp; mushroom pasta bake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Roasted Pepper and garlic pasta bake</a:t>
                      </a:r>
                    </a:p>
                    <a:p>
                      <a:pPr algn="ctr"/>
                      <a:endParaRPr lang="en-GB"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Glazed carrots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Broccoli florets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Jelly &amp;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Beef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Lamb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Mexican bean stew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Sour cream / guacamole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Salsa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Crispy tacos</a:t>
                      </a:r>
                    </a:p>
                    <a:p>
                      <a:pPr algn="ctr"/>
                      <a:r>
                        <a:rPr lang="en-US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Cauliflower </a:t>
                      </a: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Pear &amp; berry crumble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with cream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Fresh fruit &amp; yoghurt</a:t>
                      </a: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Soup of the day </a:t>
                      </a:r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Dish of the day 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 Lamb with Yorkshire pudding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Halal offer</a:t>
                      </a:r>
                    </a:p>
                    <a:p>
                      <a:pPr algn="ctr"/>
                      <a:r>
                        <a:rPr lang="en-GB" sz="12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 lamb with Yorkshire pudding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Vegetarian dish of the day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 Plant Base Strips with Yorkshires Pudding</a:t>
                      </a: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Sides</a:t>
                      </a:r>
                      <a:endParaRPr lang="en-GB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Roast Potatoes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Parsnips &amp; Carrots</a:t>
                      </a: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Keeping it simple bar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Baked potato served with baked beans &amp; cheese  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Dessert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Hot Cross Buns</a:t>
                      </a:r>
                    </a:p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Fresh fruit &amp; yoghurt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5750" y="1300011"/>
            <a:ext cx="63246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600" dirty="0">
                <a:solidFill>
                  <a:srgbClr val="FE4E63"/>
                </a:solidFill>
                <a:latin typeface="Century Gothic" panose="020B0502020202020204" pitchFamily="34" charset="0"/>
              </a:rPr>
              <a:t>LUNCH</a:t>
            </a:r>
            <a:r>
              <a:rPr lang="en-GB" sz="3600" spc="280" dirty="0">
                <a:solidFill>
                  <a:srgbClr val="FE4E63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  <a:t>MENU </a:t>
            </a: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br>
              <a:rPr lang="en-GB" sz="3600" spc="60" dirty="0">
                <a:solidFill>
                  <a:srgbClr val="FE4E63"/>
                </a:solidFill>
                <a:latin typeface="Century Gothic" panose="020B0502020202020204" pitchFamily="34" charset="0"/>
              </a:rPr>
            </a:br>
            <a:endParaRPr lang="en-GB" sz="3600" spc="60" dirty="0">
              <a:solidFill>
                <a:srgbClr val="FE4E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04E95-C6D5-8BAB-F39E-1C30B54BDABC}"/>
              </a:ext>
            </a:extLst>
          </p:cNvPr>
          <p:cNvSpPr txBox="1"/>
          <p:nvPr/>
        </p:nvSpPr>
        <p:spPr>
          <a:xfrm>
            <a:off x="2724149" y="8293100"/>
            <a:ext cx="627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For allergen information, please ask a member of the team also available a salad bar with choice of  proteins.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E08DC-3C5A-A28C-53CF-DFEAE019E3BB}"/>
              </a:ext>
            </a:extLst>
          </p:cNvPr>
          <p:cNvSpPr txBox="1"/>
          <p:nvPr/>
        </p:nvSpPr>
        <p:spPr>
          <a:xfrm>
            <a:off x="285750" y="5969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Week Commencing 24th March 2025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8168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665</Words>
  <Application>Microsoft Office PowerPoint</Application>
  <PresentationFormat>Custom</PresentationFormat>
  <Paragraphs>268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Calibri</vt:lpstr>
      <vt:lpstr>Century Gothic</vt:lpstr>
      <vt:lpstr>P22 Underground</vt:lpstr>
      <vt:lpstr>P22UndergroundMedium</vt:lpstr>
      <vt:lpstr>Times New Roman</vt:lpstr>
      <vt:lpstr>Office Theme</vt:lpstr>
      <vt:lpstr>LUNCH MENU   </vt:lpstr>
      <vt:lpstr>LUNCH MENU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MENU</dc:title>
  <dc:creator>Admissions</dc:creator>
  <cp:lastModifiedBy>Admissions</cp:lastModifiedBy>
  <cp:revision>34</cp:revision>
  <cp:lastPrinted>2023-04-04T07:03:54Z</cp:lastPrinted>
  <dcterms:created xsi:type="dcterms:W3CDTF">2022-07-14T09:07:51Z</dcterms:created>
  <dcterms:modified xsi:type="dcterms:W3CDTF">2025-03-14T09:55:26Z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2022-07-14T00:00:00Z</vt:filetime>
  </property>
</Properties>
</file>